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63" r:id="rId14"/>
    <p:sldId id="264" r:id="rId15"/>
    <p:sldId id="265"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7A125-52EB-E39C-B66E-22BA43A0284A}" v="3506" dt="2020-11-24T19:35:08.946"/>
    <p1510:client id="{BE3AF0A4-1F62-45E6-A719-197AC9066B83}" v="16" dt="2020-12-13T21:56:34.986"/>
    <p1510:client id="{D094E7AB-E6BB-4FCC-AA5E-67EEE23E86C0}" v="172" dt="2020-11-24T00:20:09.6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a V Asnani" userId="S::hvasnani@syr.edu::71a1626d-13d0-430e-a518-f8337b3de675" providerId="AD" clId="Web-{8637A125-52EB-E39C-B66E-22BA43A0284A}"/>
    <pc:docChg chg="addSld delSld modSld sldOrd">
      <pc:chgData name="Harshita V Asnani" userId="S::hvasnani@syr.edu::71a1626d-13d0-430e-a518-f8337b3de675" providerId="AD" clId="Web-{8637A125-52EB-E39C-B66E-22BA43A0284A}" dt="2020-11-24T19:35:08.946" v="3569" actId="1076"/>
      <pc:docMkLst>
        <pc:docMk/>
      </pc:docMkLst>
      <pc:sldChg chg="addSp delSp modSp mod setBg setClrOvrMap">
        <pc:chgData name="Harshita V Asnani" userId="S::hvasnani@syr.edu::71a1626d-13d0-430e-a518-f8337b3de675" providerId="AD" clId="Web-{8637A125-52EB-E39C-B66E-22BA43A0284A}" dt="2020-11-24T18:23:58.298" v="3423"/>
        <pc:sldMkLst>
          <pc:docMk/>
          <pc:sldMk cId="109857222" sldId="256"/>
        </pc:sldMkLst>
        <pc:spChg chg="mod">
          <ac:chgData name="Harshita V Asnani" userId="S::hvasnani@syr.edu::71a1626d-13d0-430e-a518-f8337b3de675" providerId="AD" clId="Web-{8637A125-52EB-E39C-B66E-22BA43A0284A}" dt="2020-11-24T18:23:58.298" v="3423"/>
          <ac:spMkLst>
            <pc:docMk/>
            <pc:sldMk cId="109857222" sldId="256"/>
            <ac:spMk id="2" creationId="{00000000-0000-0000-0000-000000000000}"/>
          </ac:spMkLst>
        </pc:spChg>
        <pc:spChg chg="mod">
          <ac:chgData name="Harshita V Asnani" userId="S::hvasnani@syr.edu::71a1626d-13d0-430e-a518-f8337b3de675" providerId="AD" clId="Web-{8637A125-52EB-E39C-B66E-22BA43A0284A}" dt="2020-11-24T18:23:58.298" v="3423"/>
          <ac:spMkLst>
            <pc:docMk/>
            <pc:sldMk cId="109857222" sldId="256"/>
            <ac:spMk id="3" creationId="{00000000-0000-0000-0000-000000000000}"/>
          </ac:spMkLst>
        </pc:spChg>
        <pc:spChg chg="add del">
          <ac:chgData name="Harshita V Asnani" userId="S::hvasnani@syr.edu::71a1626d-13d0-430e-a518-f8337b3de675" providerId="AD" clId="Web-{8637A125-52EB-E39C-B66E-22BA43A0284A}" dt="2020-11-24T18:23:51.157" v="3418"/>
          <ac:spMkLst>
            <pc:docMk/>
            <pc:sldMk cId="109857222" sldId="256"/>
            <ac:spMk id="6" creationId="{71B2258F-86CA-4D4D-8270-BC05FCDEBFB3}"/>
          </ac:spMkLst>
        </pc:spChg>
        <pc:spChg chg="add del">
          <ac:chgData name="Harshita V Asnani" userId="S::hvasnani@syr.edu::71a1626d-13d0-430e-a518-f8337b3de675" providerId="AD" clId="Web-{8637A125-52EB-E39C-B66E-22BA43A0284A}" dt="2020-11-24T18:23:55.736" v="3420"/>
          <ac:spMkLst>
            <pc:docMk/>
            <pc:sldMk cId="109857222" sldId="256"/>
            <ac:spMk id="7" creationId="{07322A9E-F1EC-405E-8971-BA906EFFCCB8}"/>
          </ac:spMkLst>
        </pc:spChg>
        <pc:spChg chg="add del">
          <ac:chgData name="Harshita V Asnani" userId="S::hvasnani@syr.edu::71a1626d-13d0-430e-a518-f8337b3de675" providerId="AD" clId="Web-{8637A125-52EB-E39C-B66E-22BA43A0284A}" dt="2020-11-24T18:23:55.736" v="3420"/>
          <ac:spMkLst>
            <pc:docMk/>
            <pc:sldMk cId="109857222" sldId="256"/>
            <ac:spMk id="8" creationId="{A5704422-1118-4FD1-95AD-29A064EB80D9}"/>
          </ac:spMkLst>
        </pc:spChg>
        <pc:spChg chg="add del">
          <ac:chgData name="Harshita V Asnani" userId="S::hvasnani@syr.edu::71a1626d-13d0-430e-a518-f8337b3de675" providerId="AD" clId="Web-{8637A125-52EB-E39C-B66E-22BA43A0284A}" dt="2020-11-24T18:23:48.313" v="3416"/>
          <ac:spMkLst>
            <pc:docMk/>
            <pc:sldMk cId="109857222" sldId="256"/>
            <ac:spMk id="9" creationId="{E91DC736-0EF8-4F87-9146-EBF1D2EE4D3D}"/>
          </ac:spMkLst>
        </pc:spChg>
        <pc:spChg chg="add del">
          <ac:chgData name="Harshita V Asnani" userId="S::hvasnani@syr.edu::71a1626d-13d0-430e-a518-f8337b3de675" providerId="AD" clId="Web-{8637A125-52EB-E39C-B66E-22BA43A0284A}" dt="2020-11-24T18:23:55.736" v="3420"/>
          <ac:spMkLst>
            <pc:docMk/>
            <pc:sldMk cId="109857222" sldId="256"/>
            <ac:spMk id="10" creationId="{A88B2AAA-B805-498E-A9E6-98B885855498}"/>
          </ac:spMkLst>
        </pc:spChg>
        <pc:spChg chg="add del">
          <ac:chgData name="Harshita V Asnani" userId="S::hvasnani@syr.edu::71a1626d-13d0-430e-a518-f8337b3de675" providerId="AD" clId="Web-{8637A125-52EB-E39C-B66E-22BA43A0284A}" dt="2020-11-24T18:23:48.313" v="3416"/>
          <ac:spMkLst>
            <pc:docMk/>
            <pc:sldMk cId="109857222" sldId="256"/>
            <ac:spMk id="11" creationId="{097CD68E-23E3-4007-8847-CD0944C4F7BE}"/>
          </ac:spMkLst>
        </pc:spChg>
        <pc:spChg chg="add del">
          <ac:chgData name="Harshita V Asnani" userId="S::hvasnani@syr.edu::71a1626d-13d0-430e-a518-f8337b3de675" providerId="AD" clId="Web-{8637A125-52EB-E39C-B66E-22BA43A0284A}" dt="2020-11-24T18:23:55.736" v="3420"/>
          <ac:spMkLst>
            <pc:docMk/>
            <pc:sldMk cId="109857222" sldId="256"/>
            <ac:spMk id="12" creationId="{9B8051E0-19D7-43E1-BFD9-E6DBFEB3A3F1}"/>
          </ac:spMkLst>
        </pc:spChg>
        <pc:spChg chg="add del">
          <ac:chgData name="Harshita V Asnani" userId="S::hvasnani@syr.edu::71a1626d-13d0-430e-a518-f8337b3de675" providerId="AD" clId="Web-{8637A125-52EB-E39C-B66E-22BA43A0284A}" dt="2020-11-24T18:23:48.313" v="3416"/>
          <ac:spMkLst>
            <pc:docMk/>
            <pc:sldMk cId="109857222" sldId="256"/>
            <ac:spMk id="13" creationId="{AF2F604E-43BE-4DC3-B983-E071523364F8}"/>
          </ac:spMkLst>
        </pc:spChg>
        <pc:spChg chg="add del">
          <ac:chgData name="Harshita V Asnani" userId="S::hvasnani@syr.edu::71a1626d-13d0-430e-a518-f8337b3de675" providerId="AD" clId="Web-{8637A125-52EB-E39C-B66E-22BA43A0284A}" dt="2020-11-24T18:23:58.282" v="3422"/>
          <ac:spMkLst>
            <pc:docMk/>
            <pc:sldMk cId="109857222" sldId="256"/>
            <ac:spMk id="14" creationId="{5A59F003-E00A-43F9-91DC-CC54E3B87466}"/>
          </ac:spMkLst>
        </pc:spChg>
        <pc:spChg chg="add del">
          <ac:chgData name="Harshita V Asnani" userId="S::hvasnani@syr.edu::71a1626d-13d0-430e-a518-f8337b3de675" providerId="AD" clId="Web-{8637A125-52EB-E39C-B66E-22BA43A0284A}" dt="2020-11-24T18:23:48.313" v="3416"/>
          <ac:spMkLst>
            <pc:docMk/>
            <pc:sldMk cId="109857222" sldId="256"/>
            <ac:spMk id="15" creationId="{08C9B587-E65E-4B52-B37C-ABEBB6E87928}"/>
          </ac:spMkLst>
        </pc:spChg>
        <pc:spChg chg="add del">
          <ac:chgData name="Harshita V Asnani" userId="S::hvasnani@syr.edu::71a1626d-13d0-430e-a518-f8337b3de675" providerId="AD" clId="Web-{8637A125-52EB-E39C-B66E-22BA43A0284A}" dt="2020-11-24T18:23:58.282" v="3422"/>
          <ac:spMkLst>
            <pc:docMk/>
            <pc:sldMk cId="109857222" sldId="256"/>
            <ac:spMk id="16" creationId="{D74A4382-E3AD-430A-9A1F-DFA3E0E77A7D}"/>
          </ac:spMkLst>
        </pc:spChg>
        <pc:spChg chg="add del">
          <ac:chgData name="Harshita V Asnani" userId="S::hvasnani@syr.edu::71a1626d-13d0-430e-a518-f8337b3de675" providerId="AD" clId="Web-{8637A125-52EB-E39C-B66E-22BA43A0284A}" dt="2020-11-24T18:23:55.736" v="3420"/>
          <ac:spMkLst>
            <pc:docMk/>
            <pc:sldMk cId="109857222" sldId="256"/>
            <ac:spMk id="17" creationId="{4EDB2B02-86A2-46F5-A4BE-B7D9B10411D6}"/>
          </ac:spMkLst>
        </pc:spChg>
        <pc:spChg chg="add del">
          <ac:chgData name="Harshita V Asnani" userId="S::hvasnani@syr.edu::71a1626d-13d0-430e-a518-f8337b3de675" providerId="AD" clId="Web-{8637A125-52EB-E39C-B66E-22BA43A0284A}" dt="2020-11-24T18:23:58.282" v="3422"/>
          <ac:spMkLst>
            <pc:docMk/>
            <pc:sldMk cId="109857222" sldId="256"/>
            <ac:spMk id="18" creationId="{79F40191-0F44-4FD1-82CC-ACB507C14BE6}"/>
          </ac:spMkLst>
        </pc:spChg>
        <pc:spChg chg="add del">
          <ac:chgData name="Harshita V Asnani" userId="S::hvasnani@syr.edu::71a1626d-13d0-430e-a518-f8337b3de675" providerId="AD" clId="Web-{8637A125-52EB-E39C-B66E-22BA43A0284A}" dt="2020-11-24T18:23:55.736" v="3420"/>
          <ac:spMkLst>
            <pc:docMk/>
            <pc:sldMk cId="109857222" sldId="256"/>
            <ac:spMk id="19" creationId="{43954639-FB5D-41F4-9560-6F6DFE778425}"/>
          </ac:spMkLst>
        </pc:spChg>
        <pc:spChg chg="add">
          <ac:chgData name="Harshita V Asnani" userId="S::hvasnani@syr.edu::71a1626d-13d0-430e-a518-f8337b3de675" providerId="AD" clId="Web-{8637A125-52EB-E39C-B66E-22BA43A0284A}" dt="2020-11-24T18:23:58.298" v="3423"/>
          <ac:spMkLst>
            <pc:docMk/>
            <pc:sldMk cId="109857222" sldId="256"/>
            <ac:spMk id="20" creationId="{E91DC736-0EF8-4F87-9146-EBF1D2EE4D3D}"/>
          </ac:spMkLst>
        </pc:spChg>
        <pc:spChg chg="add del">
          <ac:chgData name="Harshita V Asnani" userId="S::hvasnani@syr.edu::71a1626d-13d0-430e-a518-f8337b3de675" providerId="AD" clId="Web-{8637A125-52EB-E39C-B66E-22BA43A0284A}" dt="2020-11-24T18:23:55.736" v="3420"/>
          <ac:spMkLst>
            <pc:docMk/>
            <pc:sldMk cId="109857222" sldId="256"/>
            <ac:spMk id="21" creationId="{E898931C-0323-41FA-A036-20F818B1FF81}"/>
          </ac:spMkLst>
        </pc:spChg>
        <pc:spChg chg="add">
          <ac:chgData name="Harshita V Asnani" userId="S::hvasnani@syr.edu::71a1626d-13d0-430e-a518-f8337b3de675" providerId="AD" clId="Web-{8637A125-52EB-E39C-B66E-22BA43A0284A}" dt="2020-11-24T18:23:58.298" v="3423"/>
          <ac:spMkLst>
            <pc:docMk/>
            <pc:sldMk cId="109857222" sldId="256"/>
            <ac:spMk id="22" creationId="{097CD68E-23E3-4007-8847-CD0944C4F7BE}"/>
          </ac:spMkLst>
        </pc:spChg>
        <pc:spChg chg="add del">
          <ac:chgData name="Harshita V Asnani" userId="S::hvasnani@syr.edu::71a1626d-13d0-430e-a518-f8337b3de675" providerId="AD" clId="Web-{8637A125-52EB-E39C-B66E-22BA43A0284A}" dt="2020-11-24T18:23:55.736" v="3420"/>
          <ac:spMkLst>
            <pc:docMk/>
            <pc:sldMk cId="109857222" sldId="256"/>
            <ac:spMk id="23" creationId="{89AFE9DD-0792-4B98-B4EB-97ACA17E6AA8}"/>
          </ac:spMkLst>
        </pc:spChg>
        <pc:spChg chg="add">
          <ac:chgData name="Harshita V Asnani" userId="S::hvasnani@syr.edu::71a1626d-13d0-430e-a518-f8337b3de675" providerId="AD" clId="Web-{8637A125-52EB-E39C-B66E-22BA43A0284A}" dt="2020-11-24T18:23:58.298" v="3423"/>
          <ac:spMkLst>
            <pc:docMk/>
            <pc:sldMk cId="109857222" sldId="256"/>
            <ac:spMk id="24" creationId="{AF2F604E-43BE-4DC3-B983-E071523364F8}"/>
          </ac:spMkLst>
        </pc:spChg>
        <pc:spChg chg="add del">
          <ac:chgData name="Harshita V Asnani" userId="S::hvasnani@syr.edu::71a1626d-13d0-430e-a518-f8337b3de675" providerId="AD" clId="Web-{8637A125-52EB-E39C-B66E-22BA43A0284A}" dt="2020-11-24T18:23:55.736" v="3420"/>
          <ac:spMkLst>
            <pc:docMk/>
            <pc:sldMk cId="109857222" sldId="256"/>
            <ac:spMk id="25" creationId="{3981F5C4-9AE1-404E-AF44-A4E6DB374F9D}"/>
          </ac:spMkLst>
        </pc:spChg>
        <pc:spChg chg="add">
          <ac:chgData name="Harshita V Asnani" userId="S::hvasnani@syr.edu::71a1626d-13d0-430e-a518-f8337b3de675" providerId="AD" clId="Web-{8637A125-52EB-E39C-B66E-22BA43A0284A}" dt="2020-11-24T18:23:58.298" v="3423"/>
          <ac:spMkLst>
            <pc:docMk/>
            <pc:sldMk cId="109857222" sldId="256"/>
            <ac:spMk id="26" creationId="{08C9B587-E65E-4B52-B37C-ABEBB6E87928}"/>
          </ac:spMkLst>
        </pc:spChg>
        <pc:spChg chg="add del">
          <ac:chgData name="Harshita V Asnani" userId="S::hvasnani@syr.edu::71a1626d-13d0-430e-a518-f8337b3de675" providerId="AD" clId="Web-{8637A125-52EB-E39C-B66E-22BA43A0284A}" dt="2020-11-24T18:23:55.736" v="3420"/>
          <ac:spMkLst>
            <pc:docMk/>
            <pc:sldMk cId="109857222" sldId="256"/>
            <ac:spMk id="27" creationId="{763C1781-8726-4FAC-8C45-FF40376BE409}"/>
          </ac:spMkLst>
        </pc:spChg>
        <pc:spChg chg="add del">
          <ac:chgData name="Harshita V Asnani" userId="S::hvasnani@syr.edu::71a1626d-13d0-430e-a518-f8337b3de675" providerId="AD" clId="Web-{8637A125-52EB-E39C-B66E-22BA43A0284A}" dt="2020-11-24T18:23:55.736" v="3420"/>
          <ac:spMkLst>
            <pc:docMk/>
            <pc:sldMk cId="109857222" sldId="256"/>
            <ac:spMk id="29" creationId="{301491B5-56C7-43DC-A3D9-861EECCA056A}"/>
          </ac:spMkLst>
        </pc:spChg>
        <pc:spChg chg="add del">
          <ac:chgData name="Harshita V Asnani" userId="S::hvasnani@syr.edu::71a1626d-13d0-430e-a518-f8337b3de675" providerId="AD" clId="Web-{8637A125-52EB-E39C-B66E-22BA43A0284A}" dt="2020-11-24T18:23:55.736" v="3420"/>
          <ac:spMkLst>
            <pc:docMk/>
            <pc:sldMk cId="109857222" sldId="256"/>
            <ac:spMk id="31" creationId="{237E2353-22DF-46E0-A200-FB30F8F394E2}"/>
          </ac:spMkLst>
        </pc:spChg>
        <pc:spChg chg="add del">
          <ac:chgData name="Harshita V Asnani" userId="S::hvasnani@syr.edu::71a1626d-13d0-430e-a518-f8337b3de675" providerId="AD" clId="Web-{8637A125-52EB-E39C-B66E-22BA43A0284A}" dt="2020-11-24T18:23:55.736" v="3420"/>
          <ac:spMkLst>
            <pc:docMk/>
            <pc:sldMk cId="109857222" sldId="256"/>
            <ac:spMk id="33" creationId="{DD6138DB-057B-45F7-A5F4-E7BFDA20D02C}"/>
          </ac:spMkLst>
        </pc:spChg>
        <pc:spChg chg="add del">
          <ac:chgData name="Harshita V Asnani" userId="S::hvasnani@syr.edu::71a1626d-13d0-430e-a518-f8337b3de675" providerId="AD" clId="Web-{8637A125-52EB-E39C-B66E-22BA43A0284A}" dt="2020-11-24T18:23:55.736" v="3420"/>
          <ac:spMkLst>
            <pc:docMk/>
            <pc:sldMk cId="109857222" sldId="256"/>
            <ac:spMk id="35" creationId="{79A54AB1-B64F-4843-BFAB-81CB74E66B65}"/>
          </ac:spMkLst>
        </pc:spChg>
        <pc:picChg chg="add mod ord">
          <ac:chgData name="Harshita V Asnani" userId="S::hvasnani@syr.edu::71a1626d-13d0-430e-a518-f8337b3de675" providerId="AD" clId="Web-{8637A125-52EB-E39C-B66E-22BA43A0284A}" dt="2020-11-24T18:23:58.298" v="3423"/>
          <ac:picMkLst>
            <pc:docMk/>
            <pc:sldMk cId="109857222" sldId="256"/>
            <ac:picMk id="4" creationId="{12D4C443-EF89-45EB-9CB1-7F309C5CCD8F}"/>
          </ac:picMkLst>
        </pc:picChg>
      </pc:sldChg>
      <pc:sldChg chg="addSp delSp modSp mod setBg">
        <pc:chgData name="Harshita V Asnani" userId="S::hvasnani@syr.edu::71a1626d-13d0-430e-a518-f8337b3de675" providerId="AD" clId="Web-{8637A125-52EB-E39C-B66E-22BA43A0284A}" dt="2020-11-24T18:24:49.502" v="3428"/>
        <pc:sldMkLst>
          <pc:docMk/>
          <pc:sldMk cId="1587224144" sldId="257"/>
        </pc:sldMkLst>
        <pc:spChg chg="mod">
          <ac:chgData name="Harshita V Asnani" userId="S::hvasnani@syr.edu::71a1626d-13d0-430e-a518-f8337b3de675" providerId="AD" clId="Web-{8637A125-52EB-E39C-B66E-22BA43A0284A}" dt="2020-11-24T18:24:49.456" v="3427"/>
          <ac:spMkLst>
            <pc:docMk/>
            <pc:sldMk cId="1587224144" sldId="257"/>
            <ac:spMk id="2" creationId="{0C0AA678-D61A-4390-925F-6EC906602F6C}"/>
          </ac:spMkLst>
        </pc:spChg>
        <pc:spChg chg="add del mod">
          <ac:chgData name="Harshita V Asnani" userId="S::hvasnani@syr.edu::71a1626d-13d0-430e-a518-f8337b3de675" providerId="AD" clId="Web-{8637A125-52EB-E39C-B66E-22BA43A0284A}" dt="2020-11-24T18:24:49.502" v="3428"/>
          <ac:spMkLst>
            <pc:docMk/>
            <pc:sldMk cId="1587224144" sldId="257"/>
            <ac:spMk id="3" creationId="{E95317D3-1FC0-4779-AC25-A16FB0063740}"/>
          </ac:spMkLst>
        </pc:spChg>
        <pc:spChg chg="add del">
          <ac:chgData name="Harshita V Asnani" userId="S::hvasnani@syr.edu::71a1626d-13d0-430e-a518-f8337b3de675" providerId="AD" clId="Web-{8637A125-52EB-E39C-B66E-22BA43A0284A}" dt="2020-11-24T18:24:49.456" v="3427"/>
          <ac:spMkLst>
            <pc:docMk/>
            <pc:sldMk cId="1587224144" sldId="257"/>
            <ac:spMk id="8" creationId="{1C799903-48D5-4A31-A1A2-541072D9771E}"/>
          </ac:spMkLst>
        </pc:spChg>
        <pc:spChg chg="add del">
          <ac:chgData name="Harshita V Asnani" userId="S::hvasnani@syr.edu::71a1626d-13d0-430e-a518-f8337b3de675" providerId="AD" clId="Web-{8637A125-52EB-E39C-B66E-22BA43A0284A}" dt="2020-11-24T18:24:44.955" v="3425"/>
          <ac:spMkLst>
            <pc:docMk/>
            <pc:sldMk cId="1587224144" sldId="257"/>
            <ac:spMk id="9" creationId="{7DA1F35B-C8F7-4A5A-9339-7DA4D785B300}"/>
          </ac:spMkLst>
        </pc:spChg>
        <pc:spChg chg="add del">
          <ac:chgData name="Harshita V Asnani" userId="S::hvasnani@syr.edu::71a1626d-13d0-430e-a518-f8337b3de675" providerId="AD" clId="Web-{8637A125-52EB-E39C-B66E-22BA43A0284A}" dt="2020-11-24T18:24:49.456" v="3427"/>
          <ac:spMkLst>
            <pc:docMk/>
            <pc:sldMk cId="1587224144" sldId="257"/>
            <ac:spMk id="10" creationId="{8EFFF109-FC58-4FD3-BE05-9775A1310F55}"/>
          </ac:spMkLst>
        </pc:spChg>
        <pc:spChg chg="add del">
          <ac:chgData name="Harshita V Asnani" userId="S::hvasnani@syr.edu::71a1626d-13d0-430e-a518-f8337b3de675" providerId="AD" clId="Web-{8637A125-52EB-E39C-B66E-22BA43A0284A}" dt="2020-11-24T18:24:44.955" v="3425"/>
          <ac:spMkLst>
            <pc:docMk/>
            <pc:sldMk cId="1587224144" sldId="257"/>
            <ac:spMk id="11" creationId="{B2D4AD41-40DA-4A81-92F5-B6E3BA1ED82A}"/>
          </ac:spMkLst>
        </pc:spChg>
        <pc:spChg chg="add del">
          <ac:chgData name="Harshita V Asnani" userId="S::hvasnani@syr.edu::71a1626d-13d0-430e-a518-f8337b3de675" providerId="AD" clId="Web-{8637A125-52EB-E39C-B66E-22BA43A0284A}" dt="2020-11-24T18:24:49.456" v="3427"/>
          <ac:spMkLst>
            <pc:docMk/>
            <pc:sldMk cId="1587224144" sldId="257"/>
            <ac:spMk id="12" creationId="{E1B96AD6-92A9-4273-A62B-96A1C3E0BA95}"/>
          </ac:spMkLst>
        </pc:spChg>
        <pc:spChg chg="add del">
          <ac:chgData name="Harshita V Asnani" userId="S::hvasnani@syr.edu::71a1626d-13d0-430e-a518-f8337b3de675" providerId="AD" clId="Web-{8637A125-52EB-E39C-B66E-22BA43A0284A}" dt="2020-11-24T18:24:49.456" v="3427"/>
          <ac:spMkLst>
            <pc:docMk/>
            <pc:sldMk cId="1587224144" sldId="257"/>
            <ac:spMk id="14" creationId="{463EEC44-1BA3-44ED-81FC-A644B04B2A44}"/>
          </ac:spMkLst>
        </pc:spChg>
        <pc:graphicFrameChg chg="add del">
          <ac:chgData name="Harshita V Asnani" userId="S::hvasnani@syr.edu::71a1626d-13d0-430e-a518-f8337b3de675" providerId="AD" clId="Web-{8637A125-52EB-E39C-B66E-22BA43A0284A}" dt="2020-11-24T18:24:44.955" v="3425"/>
          <ac:graphicFrameMkLst>
            <pc:docMk/>
            <pc:sldMk cId="1587224144" sldId="257"/>
            <ac:graphicFrameMk id="5" creationId="{6D03A095-9DA4-4C5F-9B75-1EAC2979FCB8}"/>
          </ac:graphicFrameMkLst>
        </pc:graphicFrameChg>
        <pc:graphicFrameChg chg="add">
          <ac:chgData name="Harshita V Asnani" userId="S::hvasnani@syr.edu::71a1626d-13d0-430e-a518-f8337b3de675" providerId="AD" clId="Web-{8637A125-52EB-E39C-B66E-22BA43A0284A}" dt="2020-11-24T18:24:49.502" v="3428"/>
          <ac:graphicFrameMkLst>
            <pc:docMk/>
            <pc:sldMk cId="1587224144" sldId="257"/>
            <ac:graphicFrameMk id="6" creationId="{A50DCF83-69DE-4A47-841B-2744C65E2989}"/>
          </ac:graphicFrameMkLst>
        </pc:graphicFrameChg>
      </pc:sldChg>
      <pc:sldChg chg="addSp delSp modSp mod setBg">
        <pc:chgData name="Harshita V Asnani" userId="S::hvasnani@syr.edu::71a1626d-13d0-430e-a518-f8337b3de675" providerId="AD" clId="Web-{8637A125-52EB-E39C-B66E-22BA43A0284A}" dt="2020-11-24T18:25:11.925" v="3431"/>
        <pc:sldMkLst>
          <pc:docMk/>
          <pc:sldMk cId="2657347598" sldId="258"/>
        </pc:sldMkLst>
        <pc:spChg chg="mod">
          <ac:chgData name="Harshita V Asnani" userId="S::hvasnani@syr.edu::71a1626d-13d0-430e-a518-f8337b3de675" providerId="AD" clId="Web-{8637A125-52EB-E39C-B66E-22BA43A0284A}" dt="2020-11-24T18:25:11.878" v="3430"/>
          <ac:spMkLst>
            <pc:docMk/>
            <pc:sldMk cId="2657347598" sldId="258"/>
            <ac:spMk id="2" creationId="{087348CB-B469-412E-B37F-BD63B1117021}"/>
          </ac:spMkLst>
        </pc:spChg>
        <pc:spChg chg="add del">
          <ac:chgData name="Harshita V Asnani" userId="S::hvasnani@syr.edu::71a1626d-13d0-430e-a518-f8337b3de675" providerId="AD" clId="Web-{8637A125-52EB-E39C-B66E-22BA43A0284A}" dt="2020-11-24T18:25:11.925" v="3431"/>
          <ac:spMkLst>
            <pc:docMk/>
            <pc:sldMk cId="2657347598" sldId="258"/>
            <ac:spMk id="3" creationId="{EDB281BD-A76E-47EF-BAA4-AB9EE3A10B8A}"/>
          </ac:spMkLst>
        </pc:spChg>
        <pc:spChg chg="add del">
          <ac:chgData name="Harshita V Asnani" userId="S::hvasnani@syr.edu::71a1626d-13d0-430e-a518-f8337b3de675" providerId="AD" clId="Web-{8637A125-52EB-E39C-B66E-22BA43A0284A}" dt="2020-11-24T18:25:11.878" v="3430"/>
          <ac:spMkLst>
            <pc:docMk/>
            <pc:sldMk cId="2657347598" sldId="258"/>
            <ac:spMk id="9" creationId="{53B021B3-DE93-4AB7-8A18-CF5F1CED88B8}"/>
          </ac:spMkLst>
        </pc:spChg>
        <pc:spChg chg="add del">
          <ac:chgData name="Harshita V Asnani" userId="S::hvasnani@syr.edu::71a1626d-13d0-430e-a518-f8337b3de675" providerId="AD" clId="Web-{8637A125-52EB-E39C-B66E-22BA43A0284A}" dt="2020-11-24T18:25:11.878" v="3430"/>
          <ac:spMkLst>
            <pc:docMk/>
            <pc:sldMk cId="2657347598" sldId="258"/>
            <ac:spMk id="11" creationId="{52D502E5-F6B4-4D58-B4AE-FC466FF15EE8}"/>
          </ac:spMkLst>
        </pc:spChg>
        <pc:spChg chg="add del">
          <ac:chgData name="Harshita V Asnani" userId="S::hvasnani@syr.edu::71a1626d-13d0-430e-a518-f8337b3de675" providerId="AD" clId="Web-{8637A125-52EB-E39C-B66E-22BA43A0284A}" dt="2020-11-24T18:25:11.878" v="3430"/>
          <ac:spMkLst>
            <pc:docMk/>
            <pc:sldMk cId="2657347598" sldId="258"/>
            <ac:spMk id="13" creationId="{9DECDBF4-02B6-4BB4-B65B-B8107AD6A9E8}"/>
          </ac:spMkLst>
        </pc:spChg>
        <pc:graphicFrameChg chg="add del">
          <ac:chgData name="Harshita V Asnani" userId="S::hvasnani@syr.edu::71a1626d-13d0-430e-a518-f8337b3de675" providerId="AD" clId="Web-{8637A125-52EB-E39C-B66E-22BA43A0284A}" dt="2020-11-24T18:25:11.878" v="3430"/>
          <ac:graphicFrameMkLst>
            <pc:docMk/>
            <pc:sldMk cId="2657347598" sldId="258"/>
            <ac:graphicFrameMk id="5" creationId="{D6BBBDFF-CE2F-461B-8CF7-050DF56A8800}"/>
          </ac:graphicFrameMkLst>
        </pc:graphicFrameChg>
        <pc:graphicFrameChg chg="add">
          <ac:chgData name="Harshita V Asnani" userId="S::hvasnani@syr.edu::71a1626d-13d0-430e-a518-f8337b3de675" providerId="AD" clId="Web-{8637A125-52EB-E39C-B66E-22BA43A0284A}" dt="2020-11-24T18:25:11.925" v="3431"/>
          <ac:graphicFrameMkLst>
            <pc:docMk/>
            <pc:sldMk cId="2657347598" sldId="258"/>
            <ac:graphicFrameMk id="6" creationId="{4C98D163-2F5C-4A71-88F5-11D9BCDB4177}"/>
          </ac:graphicFrameMkLst>
        </pc:graphicFrameChg>
      </pc:sldChg>
      <pc:sldChg chg="addSp delSp modSp mod setBg">
        <pc:chgData name="Harshita V Asnani" userId="S::hvasnani@syr.edu::71a1626d-13d0-430e-a518-f8337b3de675" providerId="AD" clId="Web-{8637A125-52EB-E39C-B66E-22BA43A0284A}" dt="2020-11-24T18:45:24.032" v="3540"/>
        <pc:sldMkLst>
          <pc:docMk/>
          <pc:sldMk cId="178716126" sldId="259"/>
        </pc:sldMkLst>
        <pc:spChg chg="mod">
          <ac:chgData name="Harshita V Asnani" userId="S::hvasnani@syr.edu::71a1626d-13d0-430e-a518-f8337b3de675" providerId="AD" clId="Web-{8637A125-52EB-E39C-B66E-22BA43A0284A}" dt="2020-11-24T18:45:24.032" v="3540"/>
          <ac:spMkLst>
            <pc:docMk/>
            <pc:sldMk cId="178716126" sldId="259"/>
            <ac:spMk id="2" creationId="{D5F6C3DC-C495-45A2-B0A6-8F14D98A3775}"/>
          </ac:spMkLst>
        </pc:spChg>
        <pc:spChg chg="add del mod">
          <ac:chgData name="Harshita V Asnani" userId="S::hvasnani@syr.edu::71a1626d-13d0-430e-a518-f8337b3de675" providerId="AD" clId="Web-{8637A125-52EB-E39C-B66E-22BA43A0284A}" dt="2020-11-24T18:25:55.270" v="3436"/>
          <ac:spMkLst>
            <pc:docMk/>
            <pc:sldMk cId="178716126" sldId="259"/>
            <ac:spMk id="3" creationId="{5AC920EB-BB0A-4393-91E4-20D602342E73}"/>
          </ac:spMkLst>
        </pc:spChg>
        <pc:spChg chg="add del">
          <ac:chgData name="Harshita V Asnani" userId="S::hvasnani@syr.edu::71a1626d-13d0-430e-a518-f8337b3de675" providerId="AD" clId="Web-{8637A125-52EB-E39C-B66E-22BA43A0284A}" dt="2020-11-24T18:45:24.032" v="3540"/>
          <ac:spMkLst>
            <pc:docMk/>
            <pc:sldMk cId="178716126" sldId="259"/>
            <ac:spMk id="6" creationId="{ADF2AA3E-C714-4E8D-9F46-9E6FFF7FBA36}"/>
          </ac:spMkLst>
        </pc:spChg>
        <pc:spChg chg="add del">
          <ac:chgData name="Harshita V Asnani" userId="S::hvasnani@syr.edu::71a1626d-13d0-430e-a518-f8337b3de675" providerId="AD" clId="Web-{8637A125-52EB-E39C-B66E-22BA43A0284A}" dt="2020-11-24T18:25:55.238" v="3435"/>
          <ac:spMkLst>
            <pc:docMk/>
            <pc:sldMk cId="178716126" sldId="259"/>
            <ac:spMk id="8" creationId="{DAF1966E-FD40-4A4A-B61B-C4DF7FA05F06}"/>
          </ac:spMkLst>
        </pc:spChg>
        <pc:spChg chg="add del">
          <ac:chgData name="Harshita V Asnani" userId="S::hvasnani@syr.edu::71a1626d-13d0-430e-a518-f8337b3de675" providerId="AD" clId="Web-{8637A125-52EB-E39C-B66E-22BA43A0284A}" dt="2020-11-24T18:25:51.348" v="3433"/>
          <ac:spMkLst>
            <pc:docMk/>
            <pc:sldMk cId="178716126" sldId="259"/>
            <ac:spMk id="9" creationId="{2F56F8EA-3356-4455-9899-320874F6E465}"/>
          </ac:spMkLst>
        </pc:spChg>
        <pc:spChg chg="add del">
          <ac:chgData name="Harshita V Asnani" userId="S::hvasnani@syr.edu::71a1626d-13d0-430e-a518-f8337b3de675" providerId="AD" clId="Web-{8637A125-52EB-E39C-B66E-22BA43A0284A}" dt="2020-11-24T18:25:55.238" v="3435"/>
          <ac:spMkLst>
            <pc:docMk/>
            <pc:sldMk cId="178716126" sldId="259"/>
            <ac:spMk id="10" creationId="{047BFA19-D45E-416B-A404-7AF2F3F27017}"/>
          </ac:spMkLst>
        </pc:spChg>
        <pc:spChg chg="add">
          <ac:chgData name="Harshita V Asnani" userId="S::hvasnani@syr.edu::71a1626d-13d0-430e-a518-f8337b3de675" providerId="AD" clId="Web-{8637A125-52EB-E39C-B66E-22BA43A0284A}" dt="2020-11-24T18:45:24.032" v="3540"/>
          <ac:spMkLst>
            <pc:docMk/>
            <pc:sldMk cId="178716126" sldId="259"/>
            <ac:spMk id="11" creationId="{56E9B3E6-E277-4D68-BA48-9CB43FFBD6E2}"/>
          </ac:spMkLst>
        </pc:spChg>
        <pc:spChg chg="add del">
          <ac:chgData name="Harshita V Asnani" userId="S::hvasnani@syr.edu::71a1626d-13d0-430e-a518-f8337b3de675" providerId="AD" clId="Web-{8637A125-52EB-E39C-B66E-22BA43A0284A}" dt="2020-11-24T18:25:55.238" v="3435"/>
          <ac:spMkLst>
            <pc:docMk/>
            <pc:sldMk cId="178716126" sldId="259"/>
            <ac:spMk id="12" creationId="{8E0105E7-23DB-4CF2-8258-FF47C7620F6E}"/>
          </ac:spMkLst>
        </pc:spChg>
        <pc:spChg chg="add del">
          <ac:chgData name="Harshita V Asnani" userId="S::hvasnani@syr.edu::71a1626d-13d0-430e-a518-f8337b3de675" providerId="AD" clId="Web-{8637A125-52EB-E39C-B66E-22BA43A0284A}" dt="2020-11-24T18:25:55.238" v="3435"/>
          <ac:spMkLst>
            <pc:docMk/>
            <pc:sldMk cId="178716126" sldId="259"/>
            <ac:spMk id="14" creationId="{074B4F7D-14B2-478B-8BF5-01E4E0C5D263}"/>
          </ac:spMkLst>
        </pc:spChg>
        <pc:spChg chg="add">
          <ac:chgData name="Harshita V Asnani" userId="S::hvasnani@syr.edu::71a1626d-13d0-430e-a518-f8337b3de675" providerId="AD" clId="Web-{8637A125-52EB-E39C-B66E-22BA43A0284A}" dt="2020-11-24T18:45:24.032" v="3540"/>
          <ac:spMkLst>
            <pc:docMk/>
            <pc:sldMk cId="178716126" sldId="259"/>
            <ac:spMk id="19" creationId="{D5B0017B-2ECA-49AF-B397-DC140825DF8D}"/>
          </ac:spMkLst>
        </pc:spChg>
        <pc:grpChg chg="add">
          <ac:chgData name="Harshita V Asnani" userId="S::hvasnani@syr.edu::71a1626d-13d0-430e-a518-f8337b3de675" providerId="AD" clId="Web-{8637A125-52EB-E39C-B66E-22BA43A0284A}" dt="2020-11-24T18:45:24.032" v="3540"/>
          <ac:grpSpMkLst>
            <pc:docMk/>
            <pc:sldMk cId="178716126" sldId="259"/>
            <ac:grpSpMk id="13" creationId="{AE1C45F0-260A-458C-96ED-C1F6D2151219}"/>
          </ac:grpSpMkLst>
        </pc:grpChg>
        <pc:graphicFrameChg chg="add del">
          <ac:chgData name="Harshita V Asnani" userId="S::hvasnani@syr.edu::71a1626d-13d0-430e-a518-f8337b3de675" providerId="AD" clId="Web-{8637A125-52EB-E39C-B66E-22BA43A0284A}" dt="2020-11-24T18:25:51.348" v="3433"/>
          <ac:graphicFrameMkLst>
            <pc:docMk/>
            <pc:sldMk cId="178716126" sldId="259"/>
            <ac:graphicFrameMk id="5" creationId="{61BA0028-AF09-4415-B146-15F6A370282F}"/>
          </ac:graphicFrameMkLst>
        </pc:graphicFrameChg>
        <pc:graphicFrameChg chg="add mod modGraphic">
          <ac:chgData name="Harshita V Asnani" userId="S::hvasnani@syr.edu::71a1626d-13d0-430e-a518-f8337b3de675" providerId="AD" clId="Web-{8637A125-52EB-E39C-B66E-22BA43A0284A}" dt="2020-11-24T18:45:24.032" v="3540"/>
          <ac:graphicFrameMkLst>
            <pc:docMk/>
            <pc:sldMk cId="178716126" sldId="259"/>
            <ac:graphicFrameMk id="7" creationId="{59142EF1-C380-4D14-8EC9-5C1DB781CAC9}"/>
          </ac:graphicFrameMkLst>
        </pc:graphicFrameChg>
        <pc:cxnChg chg="add">
          <ac:chgData name="Harshita V Asnani" userId="S::hvasnani@syr.edu::71a1626d-13d0-430e-a518-f8337b3de675" providerId="AD" clId="Web-{8637A125-52EB-E39C-B66E-22BA43A0284A}" dt="2020-11-24T18:45:24.032" v="3540"/>
          <ac:cxnSpMkLst>
            <pc:docMk/>
            <pc:sldMk cId="178716126" sldId="259"/>
            <ac:cxnSpMk id="21" creationId="{6CF1BAF6-AD41-4082-B212-8A1F9A2E8779}"/>
          </ac:cxnSpMkLst>
        </pc:cxnChg>
      </pc:sldChg>
      <pc:sldChg chg="addSp delSp modSp new mod setBg setClrOvrMap">
        <pc:chgData name="Harshita V Asnani" userId="S::hvasnani@syr.edu::71a1626d-13d0-430e-a518-f8337b3de675" providerId="AD" clId="Web-{8637A125-52EB-E39C-B66E-22BA43A0284A}" dt="2020-11-24T18:26:26.005" v="3439"/>
        <pc:sldMkLst>
          <pc:docMk/>
          <pc:sldMk cId="1636205776" sldId="260"/>
        </pc:sldMkLst>
        <pc:spChg chg="mod">
          <ac:chgData name="Harshita V Asnani" userId="S::hvasnani@syr.edu::71a1626d-13d0-430e-a518-f8337b3de675" providerId="AD" clId="Web-{8637A125-52EB-E39C-B66E-22BA43A0284A}" dt="2020-11-24T18:26:26.005" v="3439"/>
          <ac:spMkLst>
            <pc:docMk/>
            <pc:sldMk cId="1636205776" sldId="260"/>
            <ac:spMk id="2" creationId="{0B8E464A-9581-4AAC-88B8-78BDD172225D}"/>
          </ac:spMkLst>
        </pc:spChg>
        <pc:spChg chg="mod">
          <ac:chgData name="Harshita V Asnani" userId="S::hvasnani@syr.edu::71a1626d-13d0-430e-a518-f8337b3de675" providerId="AD" clId="Web-{8637A125-52EB-E39C-B66E-22BA43A0284A}" dt="2020-11-24T18:26:26.005" v="3439"/>
          <ac:spMkLst>
            <pc:docMk/>
            <pc:sldMk cId="1636205776" sldId="260"/>
            <ac:spMk id="3" creationId="{DC37D808-89CB-43DC-BC40-F60851817EAC}"/>
          </ac:spMkLst>
        </pc:spChg>
        <pc:spChg chg="add">
          <ac:chgData name="Harshita V Asnani" userId="S::hvasnani@syr.edu::71a1626d-13d0-430e-a518-f8337b3de675" providerId="AD" clId="Web-{8637A125-52EB-E39C-B66E-22BA43A0284A}" dt="2020-11-24T18:26:26.005" v="3439"/>
          <ac:spMkLst>
            <pc:docMk/>
            <pc:sldMk cId="1636205776" sldId="260"/>
            <ac:spMk id="5" creationId="{1C799903-48D5-4A31-A1A2-541072D9771E}"/>
          </ac:spMkLst>
        </pc:spChg>
        <pc:spChg chg="add">
          <ac:chgData name="Harshita V Asnani" userId="S::hvasnani@syr.edu::71a1626d-13d0-430e-a518-f8337b3de675" providerId="AD" clId="Web-{8637A125-52EB-E39C-B66E-22BA43A0284A}" dt="2020-11-24T18:26:26.005" v="3439"/>
          <ac:spMkLst>
            <pc:docMk/>
            <pc:sldMk cId="1636205776" sldId="260"/>
            <ac:spMk id="6" creationId="{8EFFF109-FC58-4FD3-BE05-9775A1310F55}"/>
          </ac:spMkLst>
        </pc:spChg>
        <pc:spChg chg="add del">
          <ac:chgData name="Harshita V Asnani" userId="S::hvasnani@syr.edu::71a1626d-13d0-430e-a518-f8337b3de675" providerId="AD" clId="Web-{8637A125-52EB-E39C-B66E-22BA43A0284A}" dt="2020-11-24T18:26:25.989" v="3438"/>
          <ac:spMkLst>
            <pc:docMk/>
            <pc:sldMk cId="1636205776" sldId="260"/>
            <ac:spMk id="8" creationId="{E945E29B-B971-41C6-A57B-B29BBB108A39}"/>
          </ac:spMkLst>
        </pc:spChg>
        <pc:spChg chg="add">
          <ac:chgData name="Harshita V Asnani" userId="S::hvasnani@syr.edu::71a1626d-13d0-430e-a518-f8337b3de675" providerId="AD" clId="Web-{8637A125-52EB-E39C-B66E-22BA43A0284A}" dt="2020-11-24T18:26:26.005" v="3439"/>
          <ac:spMkLst>
            <pc:docMk/>
            <pc:sldMk cId="1636205776" sldId="260"/>
            <ac:spMk id="12" creationId="{E1B96AD6-92A9-4273-A62B-96A1C3E0BA95}"/>
          </ac:spMkLst>
        </pc:spChg>
        <pc:spChg chg="add">
          <ac:chgData name="Harshita V Asnani" userId="S::hvasnani@syr.edu::71a1626d-13d0-430e-a518-f8337b3de675" providerId="AD" clId="Web-{8637A125-52EB-E39C-B66E-22BA43A0284A}" dt="2020-11-24T18:26:26.005" v="3439"/>
          <ac:spMkLst>
            <pc:docMk/>
            <pc:sldMk cId="1636205776" sldId="260"/>
            <ac:spMk id="14" creationId="{463EEC44-1BA3-44ED-81FC-A644B04B2A44}"/>
          </ac:spMkLst>
        </pc:spChg>
        <pc:spChg chg="add del">
          <ac:chgData name="Harshita V Asnani" userId="S::hvasnani@syr.edu::71a1626d-13d0-430e-a518-f8337b3de675" providerId="AD" clId="Web-{8637A125-52EB-E39C-B66E-22BA43A0284A}" dt="2020-11-24T18:26:25.989" v="3438"/>
          <ac:spMkLst>
            <pc:docMk/>
            <pc:sldMk cId="1636205776" sldId="260"/>
            <ac:spMk id="15" creationId="{3E1F47E4-066D-4C27-98C8-B2B2C7BABFEC}"/>
          </ac:spMkLst>
        </pc:spChg>
        <pc:grpChg chg="add del">
          <ac:chgData name="Harshita V Asnani" userId="S::hvasnani@syr.edu::71a1626d-13d0-430e-a518-f8337b3de675" providerId="AD" clId="Web-{8637A125-52EB-E39C-B66E-22BA43A0284A}" dt="2020-11-24T18:26:25.989" v="3438"/>
          <ac:grpSpMkLst>
            <pc:docMk/>
            <pc:sldMk cId="1636205776" sldId="260"/>
            <ac:grpSpMk id="10" creationId="{4C76015D-CFEA-4204-9A50-352560FFC252}"/>
          </ac:grpSpMkLst>
        </pc:grpChg>
      </pc:sldChg>
      <pc:sldChg chg="addSp delSp modSp new mod setBg">
        <pc:chgData name="Harshita V Asnani" userId="S::hvasnani@syr.edu::71a1626d-13d0-430e-a518-f8337b3de675" providerId="AD" clId="Web-{8637A125-52EB-E39C-B66E-22BA43A0284A}" dt="2020-11-24T18:27:15.740" v="3454"/>
        <pc:sldMkLst>
          <pc:docMk/>
          <pc:sldMk cId="4138077473" sldId="261"/>
        </pc:sldMkLst>
        <pc:spChg chg="mod">
          <ac:chgData name="Harshita V Asnani" userId="S::hvasnani@syr.edu::71a1626d-13d0-430e-a518-f8337b3de675" providerId="AD" clId="Web-{8637A125-52EB-E39C-B66E-22BA43A0284A}" dt="2020-11-24T18:27:15.740" v="3454"/>
          <ac:spMkLst>
            <pc:docMk/>
            <pc:sldMk cId="4138077473" sldId="261"/>
            <ac:spMk id="2" creationId="{55C4F620-6C22-4052-A53C-0BFFF78B00E8}"/>
          </ac:spMkLst>
        </pc:spChg>
        <pc:spChg chg="del">
          <ac:chgData name="Harshita V Asnani" userId="S::hvasnani@syr.edu::71a1626d-13d0-430e-a518-f8337b3de675" providerId="AD" clId="Web-{8637A125-52EB-E39C-B66E-22BA43A0284A}" dt="2020-11-24T00:27:05.977" v="155"/>
          <ac:spMkLst>
            <pc:docMk/>
            <pc:sldMk cId="4138077473" sldId="261"/>
            <ac:spMk id="3" creationId="{DF6D9E0F-3D24-4F4A-BDFB-0854EA6A3B99}"/>
          </ac:spMkLst>
        </pc:spChg>
        <pc:spChg chg="add del mod">
          <ac:chgData name="Harshita V Asnani" userId="S::hvasnani@syr.edu::71a1626d-13d0-430e-a518-f8337b3de675" providerId="AD" clId="Web-{8637A125-52EB-E39C-B66E-22BA43A0284A}" dt="2020-11-24T00:29:03.417" v="175"/>
          <ac:spMkLst>
            <pc:docMk/>
            <pc:sldMk cId="4138077473" sldId="261"/>
            <ac:spMk id="5" creationId="{CADC89E0-F60B-4153-8DF2-A464EDD79039}"/>
          </ac:spMkLst>
        </pc:spChg>
        <pc:spChg chg="add del">
          <ac:chgData name="Harshita V Asnani" userId="S::hvasnani@syr.edu::71a1626d-13d0-430e-a518-f8337b3de675" providerId="AD" clId="Web-{8637A125-52EB-E39C-B66E-22BA43A0284A}" dt="2020-11-24T18:26:52.693" v="3443"/>
          <ac:spMkLst>
            <pc:docMk/>
            <pc:sldMk cId="4138077473" sldId="261"/>
            <ac:spMk id="6" creationId="{CDA1A2E9-63FE-408D-A803-8E306ECAB4B3}"/>
          </ac:spMkLst>
        </pc:spChg>
        <pc:spChg chg="add del">
          <ac:chgData name="Harshita V Asnani" userId="S::hvasnani@syr.edu::71a1626d-13d0-430e-a518-f8337b3de675" providerId="AD" clId="Web-{8637A125-52EB-E39C-B66E-22BA43A0284A}" dt="2020-11-24T18:26:58.771" v="3445"/>
          <ac:spMkLst>
            <pc:docMk/>
            <pc:sldMk cId="4138077473" sldId="261"/>
            <ac:spMk id="7" creationId="{16C5FA50-8D52-4617-AF91-5C7B1C8352F1}"/>
          </ac:spMkLst>
        </pc:spChg>
        <pc:spChg chg="add del">
          <ac:chgData name="Harshita V Asnani" userId="S::hvasnani@syr.edu::71a1626d-13d0-430e-a518-f8337b3de675" providerId="AD" clId="Web-{8637A125-52EB-E39C-B66E-22BA43A0284A}" dt="2020-11-24T18:26:58.771" v="3445"/>
          <ac:spMkLst>
            <pc:docMk/>
            <pc:sldMk cId="4138077473" sldId="261"/>
            <ac:spMk id="8" creationId="{E223798C-12AD-4B0C-A50C-D676347D67CF}"/>
          </ac:spMkLst>
        </pc:spChg>
        <pc:spChg chg="add del">
          <ac:chgData name="Harshita V Asnani" userId="S::hvasnani@syr.edu::71a1626d-13d0-430e-a518-f8337b3de675" providerId="AD" clId="Web-{8637A125-52EB-E39C-B66E-22BA43A0284A}" dt="2020-11-24T18:26:37.567" v="3441"/>
          <ac:spMkLst>
            <pc:docMk/>
            <pc:sldMk cId="4138077473" sldId="261"/>
            <ac:spMk id="9" creationId="{6F66A575-7835-4400-BEDE-89F2EF034034}"/>
          </ac:spMkLst>
        </pc:spChg>
        <pc:spChg chg="add del">
          <ac:chgData name="Harshita V Asnani" userId="S::hvasnani@syr.edu::71a1626d-13d0-430e-a518-f8337b3de675" providerId="AD" clId="Web-{8637A125-52EB-E39C-B66E-22BA43A0284A}" dt="2020-11-24T18:27:01.568" v="3447"/>
          <ac:spMkLst>
            <pc:docMk/>
            <pc:sldMk cId="4138077473" sldId="261"/>
            <ac:spMk id="10" creationId="{026A84AF-6F58-471A-BF1F-10D8C03511C4}"/>
          </ac:spMkLst>
        </pc:spChg>
        <pc:spChg chg="add del">
          <ac:chgData name="Harshita V Asnani" userId="S::hvasnani@syr.edu::71a1626d-13d0-430e-a518-f8337b3de675" providerId="AD" clId="Web-{8637A125-52EB-E39C-B66E-22BA43A0284A}" dt="2020-11-24T18:26:52.693" v="3443"/>
          <ac:spMkLst>
            <pc:docMk/>
            <pc:sldMk cId="4138077473" sldId="261"/>
            <ac:spMk id="11" creationId="{FBE9F90C-C163-435B-9A68-D15C92D1CF2B}"/>
          </ac:spMkLst>
        </pc:spChg>
        <pc:spChg chg="add del">
          <ac:chgData name="Harshita V Asnani" userId="S::hvasnani@syr.edu::71a1626d-13d0-430e-a518-f8337b3de675" providerId="AD" clId="Web-{8637A125-52EB-E39C-B66E-22BA43A0284A}" dt="2020-11-24T18:27:08.099" v="3449"/>
          <ac:spMkLst>
            <pc:docMk/>
            <pc:sldMk cId="4138077473" sldId="261"/>
            <ac:spMk id="12" creationId="{16C5FA50-8D52-4617-AF91-5C7B1C8352F1}"/>
          </ac:spMkLst>
        </pc:spChg>
        <pc:spChg chg="add del">
          <ac:chgData name="Harshita V Asnani" userId="S::hvasnani@syr.edu::71a1626d-13d0-430e-a518-f8337b3de675" providerId="AD" clId="Web-{8637A125-52EB-E39C-B66E-22BA43A0284A}" dt="2020-11-24T18:26:52.693" v="3443"/>
          <ac:spMkLst>
            <pc:docMk/>
            <pc:sldMk cId="4138077473" sldId="261"/>
            <ac:spMk id="13" creationId="{1A882A9F-F4E9-4E23-8F0B-20B5DF42EAA9}"/>
          </ac:spMkLst>
        </pc:spChg>
        <pc:spChg chg="add del">
          <ac:chgData name="Harshita V Asnani" userId="S::hvasnani@syr.edu::71a1626d-13d0-430e-a518-f8337b3de675" providerId="AD" clId="Web-{8637A125-52EB-E39C-B66E-22BA43A0284A}" dt="2020-11-24T18:27:08.099" v="3449"/>
          <ac:spMkLst>
            <pc:docMk/>
            <pc:sldMk cId="4138077473" sldId="261"/>
            <ac:spMk id="14" creationId="{E223798C-12AD-4B0C-A50C-D676347D67CF}"/>
          </ac:spMkLst>
        </pc:spChg>
        <pc:spChg chg="add del">
          <ac:chgData name="Harshita V Asnani" userId="S::hvasnani@syr.edu::71a1626d-13d0-430e-a518-f8337b3de675" providerId="AD" clId="Web-{8637A125-52EB-E39C-B66E-22BA43A0284A}" dt="2020-11-24T18:27:10.896" v="3451"/>
          <ac:spMkLst>
            <pc:docMk/>
            <pc:sldMk cId="4138077473" sldId="261"/>
            <ac:spMk id="15" creationId="{026A84AF-6F58-471A-BF1F-10D8C03511C4}"/>
          </ac:spMkLst>
        </pc:spChg>
        <pc:spChg chg="add del">
          <ac:chgData name="Harshita V Asnani" userId="S::hvasnani@syr.edu::71a1626d-13d0-430e-a518-f8337b3de675" providerId="AD" clId="Web-{8637A125-52EB-E39C-B66E-22BA43A0284A}" dt="2020-11-24T18:27:15.740" v="3453"/>
          <ac:spMkLst>
            <pc:docMk/>
            <pc:sldMk cId="4138077473" sldId="261"/>
            <ac:spMk id="16" creationId="{B81933D1-5615-42C7-9C0B-4EB7105CCE2D}"/>
          </ac:spMkLst>
        </pc:spChg>
        <pc:spChg chg="add del">
          <ac:chgData name="Harshita V Asnani" userId="S::hvasnani@syr.edu::71a1626d-13d0-430e-a518-f8337b3de675" providerId="AD" clId="Web-{8637A125-52EB-E39C-B66E-22BA43A0284A}" dt="2020-11-24T18:27:15.740" v="3453"/>
          <ac:spMkLst>
            <pc:docMk/>
            <pc:sldMk cId="4138077473" sldId="261"/>
            <ac:spMk id="17" creationId="{20D5D19D-0789-4518-B5DC-D47ADF69D25A}"/>
          </ac:spMkLst>
        </pc:spChg>
        <pc:spChg chg="add del">
          <ac:chgData name="Harshita V Asnani" userId="S::hvasnani@syr.edu::71a1626d-13d0-430e-a518-f8337b3de675" providerId="AD" clId="Web-{8637A125-52EB-E39C-B66E-22BA43A0284A}" dt="2020-11-24T18:27:15.740" v="3453"/>
          <ac:spMkLst>
            <pc:docMk/>
            <pc:sldMk cId="4138077473" sldId="261"/>
            <ac:spMk id="18" creationId="{19C9EAEA-39D0-4B0E-A0EB-51E7B26740B1}"/>
          </ac:spMkLst>
        </pc:spChg>
        <pc:spChg chg="add">
          <ac:chgData name="Harshita V Asnani" userId="S::hvasnani@syr.edu::71a1626d-13d0-430e-a518-f8337b3de675" providerId="AD" clId="Web-{8637A125-52EB-E39C-B66E-22BA43A0284A}" dt="2020-11-24T18:27:15.740" v="3454"/>
          <ac:spMkLst>
            <pc:docMk/>
            <pc:sldMk cId="4138077473" sldId="261"/>
            <ac:spMk id="20" creationId="{6F66A575-7835-4400-BEDE-89F2EF034034}"/>
          </ac:spMkLst>
        </pc:spChg>
        <pc:grpChg chg="add del">
          <ac:chgData name="Harshita V Asnani" userId="S::hvasnani@syr.edu::71a1626d-13d0-430e-a518-f8337b3de675" providerId="AD" clId="Web-{8637A125-52EB-E39C-B66E-22BA43A0284A}" dt="2020-11-24T18:27:15.740" v="3453"/>
          <ac:grpSpMkLst>
            <pc:docMk/>
            <pc:sldMk cId="4138077473" sldId="261"/>
            <ac:grpSpMk id="19" creationId="{032D8612-31EB-44CF-A1D0-14FD4C705424}"/>
          </ac:grpSpMkLst>
        </pc:grpChg>
        <pc:picChg chg="add mod ord">
          <ac:chgData name="Harshita V Asnani" userId="S::hvasnani@syr.edu::71a1626d-13d0-430e-a518-f8337b3de675" providerId="AD" clId="Web-{8637A125-52EB-E39C-B66E-22BA43A0284A}" dt="2020-11-24T18:27:15.740" v="3454"/>
          <ac:picMkLst>
            <pc:docMk/>
            <pc:sldMk cId="4138077473" sldId="261"/>
            <ac:picMk id="4" creationId="{1F133DE7-C5CC-4C8E-AF4B-BDEF53BAB352}"/>
          </ac:picMkLst>
        </pc:picChg>
      </pc:sldChg>
      <pc:sldChg chg="addSp delSp modSp new mod setBg">
        <pc:chgData name="Harshita V Asnani" userId="S::hvasnani@syr.edu::71a1626d-13d0-430e-a518-f8337b3de675" providerId="AD" clId="Web-{8637A125-52EB-E39C-B66E-22BA43A0284A}" dt="2020-11-24T18:27:22.819" v="3455"/>
        <pc:sldMkLst>
          <pc:docMk/>
          <pc:sldMk cId="2085350479" sldId="262"/>
        </pc:sldMkLst>
        <pc:spChg chg="mod">
          <ac:chgData name="Harshita V Asnani" userId="S::hvasnani@syr.edu::71a1626d-13d0-430e-a518-f8337b3de675" providerId="AD" clId="Web-{8637A125-52EB-E39C-B66E-22BA43A0284A}" dt="2020-11-24T18:27:22.819" v="3455"/>
          <ac:spMkLst>
            <pc:docMk/>
            <pc:sldMk cId="2085350479" sldId="262"/>
            <ac:spMk id="2" creationId="{8FAA0962-8391-4BC9-98E0-F01FB581ECD7}"/>
          </ac:spMkLst>
        </pc:spChg>
        <pc:spChg chg="del mod">
          <ac:chgData name="Harshita V Asnani" userId="S::hvasnani@syr.edu::71a1626d-13d0-430e-a518-f8337b3de675" providerId="AD" clId="Web-{8637A125-52EB-E39C-B66E-22BA43A0284A}" dt="2020-11-24T18:27:22.819" v="3455"/>
          <ac:spMkLst>
            <pc:docMk/>
            <pc:sldMk cId="2085350479" sldId="262"/>
            <ac:spMk id="3" creationId="{CBBCC509-72FE-471D-B8EC-0381CD51BD55}"/>
          </ac:spMkLst>
        </pc:spChg>
        <pc:spChg chg="add">
          <ac:chgData name="Harshita V Asnani" userId="S::hvasnani@syr.edu::71a1626d-13d0-430e-a518-f8337b3de675" providerId="AD" clId="Web-{8637A125-52EB-E39C-B66E-22BA43A0284A}" dt="2020-11-24T18:27:22.819" v="3455"/>
          <ac:spMkLst>
            <pc:docMk/>
            <pc:sldMk cId="2085350479" sldId="262"/>
            <ac:spMk id="9" creationId="{C5278130-DFE0-457B-8698-88DF69019DDE}"/>
          </ac:spMkLst>
        </pc:spChg>
        <pc:spChg chg="add">
          <ac:chgData name="Harshita V Asnani" userId="S::hvasnani@syr.edu::71a1626d-13d0-430e-a518-f8337b3de675" providerId="AD" clId="Web-{8637A125-52EB-E39C-B66E-22BA43A0284A}" dt="2020-11-24T18:27:22.819" v="3455"/>
          <ac:spMkLst>
            <pc:docMk/>
            <pc:sldMk cId="2085350479" sldId="262"/>
            <ac:spMk id="11" creationId="{2F99531B-1681-4D6E-BECB-18325B33A618}"/>
          </ac:spMkLst>
        </pc:spChg>
        <pc:spChg chg="add">
          <ac:chgData name="Harshita V Asnani" userId="S::hvasnani@syr.edu::71a1626d-13d0-430e-a518-f8337b3de675" providerId="AD" clId="Web-{8637A125-52EB-E39C-B66E-22BA43A0284A}" dt="2020-11-24T18:27:22.819" v="3455"/>
          <ac:spMkLst>
            <pc:docMk/>
            <pc:sldMk cId="2085350479" sldId="262"/>
            <ac:spMk id="13" creationId="{20344094-430A-400B-804B-910E696A1A90}"/>
          </ac:spMkLst>
        </pc:spChg>
        <pc:spChg chg="add">
          <ac:chgData name="Harshita V Asnani" userId="S::hvasnani@syr.edu::71a1626d-13d0-430e-a518-f8337b3de675" providerId="AD" clId="Web-{8637A125-52EB-E39C-B66E-22BA43A0284A}" dt="2020-11-24T18:27:22.819" v="3455"/>
          <ac:spMkLst>
            <pc:docMk/>
            <pc:sldMk cId="2085350479" sldId="262"/>
            <ac:spMk id="15" creationId="{453C67DF-7782-4E57-AB9B-F1B4811AD8FE}"/>
          </ac:spMkLst>
        </pc:spChg>
        <pc:graphicFrameChg chg="add">
          <ac:chgData name="Harshita V Asnani" userId="S::hvasnani@syr.edu::71a1626d-13d0-430e-a518-f8337b3de675" providerId="AD" clId="Web-{8637A125-52EB-E39C-B66E-22BA43A0284A}" dt="2020-11-24T18:27:22.819" v="3455"/>
          <ac:graphicFrameMkLst>
            <pc:docMk/>
            <pc:sldMk cId="2085350479" sldId="262"/>
            <ac:graphicFrameMk id="5" creationId="{E4EE9A0A-F24C-4951-986E-421E83F871D4}"/>
          </ac:graphicFrameMkLst>
        </pc:graphicFrameChg>
        <pc:cxnChg chg="add">
          <ac:chgData name="Harshita V Asnani" userId="S::hvasnani@syr.edu::71a1626d-13d0-430e-a518-f8337b3de675" providerId="AD" clId="Web-{8637A125-52EB-E39C-B66E-22BA43A0284A}" dt="2020-11-24T18:27:22.819" v="3455"/>
          <ac:cxnSpMkLst>
            <pc:docMk/>
            <pc:sldMk cId="2085350479" sldId="262"/>
            <ac:cxnSpMk id="17" creationId="{B03A5AE3-BD30-455C-842B-7626C8BEF097}"/>
          </ac:cxnSpMkLst>
        </pc:cxnChg>
        <pc:cxnChg chg="add">
          <ac:chgData name="Harshita V Asnani" userId="S::hvasnani@syr.edu::71a1626d-13d0-430e-a518-f8337b3de675" providerId="AD" clId="Web-{8637A125-52EB-E39C-B66E-22BA43A0284A}" dt="2020-11-24T18:27:22.819" v="3455"/>
          <ac:cxnSpMkLst>
            <pc:docMk/>
            <pc:sldMk cId="2085350479" sldId="262"/>
            <ac:cxnSpMk id="19" creationId="{2DBECAA5-1F2D-470D-875C-8F2C2CA3E54B}"/>
          </ac:cxnSpMkLst>
        </pc:cxnChg>
      </pc:sldChg>
      <pc:sldChg chg="addSp modSp new mod setBg">
        <pc:chgData name="Harshita V Asnani" userId="S::hvasnani@syr.edu::71a1626d-13d0-430e-a518-f8337b3de675" providerId="AD" clId="Web-{8637A125-52EB-E39C-B66E-22BA43A0284A}" dt="2020-11-24T18:34:35.282" v="3494"/>
        <pc:sldMkLst>
          <pc:docMk/>
          <pc:sldMk cId="4097596056" sldId="263"/>
        </pc:sldMkLst>
        <pc:spChg chg="mod">
          <ac:chgData name="Harshita V Asnani" userId="S::hvasnani@syr.edu::71a1626d-13d0-430e-a518-f8337b3de675" providerId="AD" clId="Web-{8637A125-52EB-E39C-B66E-22BA43A0284A}" dt="2020-11-24T18:34:35.282" v="3494"/>
          <ac:spMkLst>
            <pc:docMk/>
            <pc:sldMk cId="4097596056" sldId="263"/>
            <ac:spMk id="2" creationId="{121DB739-58CE-46F0-809E-5B282B130BBA}"/>
          </ac:spMkLst>
        </pc:spChg>
        <pc:spChg chg="mod">
          <ac:chgData name="Harshita V Asnani" userId="S::hvasnani@syr.edu::71a1626d-13d0-430e-a518-f8337b3de675" providerId="AD" clId="Web-{8637A125-52EB-E39C-B66E-22BA43A0284A}" dt="2020-11-24T18:34:35.282" v="3494"/>
          <ac:spMkLst>
            <pc:docMk/>
            <pc:sldMk cId="4097596056" sldId="263"/>
            <ac:spMk id="3" creationId="{7A39F87A-1822-4C9D-8AC9-B75C386CD0FF}"/>
          </ac:spMkLst>
        </pc:spChg>
        <pc:spChg chg="add">
          <ac:chgData name="Harshita V Asnani" userId="S::hvasnani@syr.edu::71a1626d-13d0-430e-a518-f8337b3de675" providerId="AD" clId="Web-{8637A125-52EB-E39C-B66E-22BA43A0284A}" dt="2020-11-24T18:34:35.282" v="3494"/>
          <ac:spMkLst>
            <pc:docMk/>
            <pc:sldMk cId="4097596056" sldId="263"/>
            <ac:spMk id="8" creationId="{827B839B-9ADE-406B-8590-F1CAEDED45A1}"/>
          </ac:spMkLst>
        </pc:spChg>
        <pc:spChg chg="add">
          <ac:chgData name="Harshita V Asnani" userId="S::hvasnani@syr.edu::71a1626d-13d0-430e-a518-f8337b3de675" providerId="AD" clId="Web-{8637A125-52EB-E39C-B66E-22BA43A0284A}" dt="2020-11-24T18:34:35.282" v="3494"/>
          <ac:spMkLst>
            <pc:docMk/>
            <pc:sldMk cId="4097596056" sldId="263"/>
            <ac:spMk id="10" creationId="{CFE45BF0-46DB-408C-B5F7-7B11716805D4}"/>
          </ac:spMkLst>
        </pc:spChg>
        <pc:spChg chg="add">
          <ac:chgData name="Harshita V Asnani" userId="S::hvasnani@syr.edu::71a1626d-13d0-430e-a518-f8337b3de675" providerId="AD" clId="Web-{8637A125-52EB-E39C-B66E-22BA43A0284A}" dt="2020-11-24T18:34:35.282" v="3494"/>
          <ac:spMkLst>
            <pc:docMk/>
            <pc:sldMk cId="4097596056" sldId="263"/>
            <ac:spMk id="12" creationId="{2AEBC8F2-97B1-41B4-93F1-2D289E197FBA}"/>
          </ac:spMkLst>
        </pc:spChg>
        <pc:spChg chg="add">
          <ac:chgData name="Harshita V Asnani" userId="S::hvasnani@syr.edu::71a1626d-13d0-430e-a518-f8337b3de675" providerId="AD" clId="Web-{8637A125-52EB-E39C-B66E-22BA43A0284A}" dt="2020-11-24T18:34:35.282" v="3494"/>
          <ac:spMkLst>
            <pc:docMk/>
            <pc:sldMk cId="4097596056" sldId="263"/>
            <ac:spMk id="14" creationId="{472E3A19-F5D5-48FC-BB9C-48C2F68F598B}"/>
          </ac:spMkLst>
        </pc:spChg>
        <pc:spChg chg="add">
          <ac:chgData name="Harshita V Asnani" userId="S::hvasnani@syr.edu::71a1626d-13d0-430e-a518-f8337b3de675" providerId="AD" clId="Web-{8637A125-52EB-E39C-B66E-22BA43A0284A}" dt="2020-11-24T18:34:35.282" v="3494"/>
          <ac:spMkLst>
            <pc:docMk/>
            <pc:sldMk cId="4097596056" sldId="263"/>
            <ac:spMk id="16" creationId="{7A62E32F-BB65-43A8-8EB5-92346890E549}"/>
          </ac:spMkLst>
        </pc:spChg>
        <pc:spChg chg="add">
          <ac:chgData name="Harshita V Asnani" userId="S::hvasnani@syr.edu::71a1626d-13d0-430e-a518-f8337b3de675" providerId="AD" clId="Web-{8637A125-52EB-E39C-B66E-22BA43A0284A}" dt="2020-11-24T18:34:35.282" v="3494"/>
          <ac:spMkLst>
            <pc:docMk/>
            <pc:sldMk cId="4097596056" sldId="263"/>
            <ac:spMk id="18" creationId="{14E91B64-9FCC-451E-AFB4-A827D6329367}"/>
          </ac:spMkLst>
        </pc:spChg>
      </pc:sldChg>
      <pc:sldChg chg="addSp delSp modSp new mod setBg">
        <pc:chgData name="Harshita V Asnani" userId="S::hvasnani@syr.edu::71a1626d-13d0-430e-a518-f8337b3de675" providerId="AD" clId="Web-{8637A125-52EB-E39C-B66E-22BA43A0284A}" dt="2020-11-24T18:35:05.564" v="3499"/>
        <pc:sldMkLst>
          <pc:docMk/>
          <pc:sldMk cId="2309466800" sldId="264"/>
        </pc:sldMkLst>
        <pc:spChg chg="mod">
          <ac:chgData name="Harshita V Asnani" userId="S::hvasnani@syr.edu::71a1626d-13d0-430e-a518-f8337b3de675" providerId="AD" clId="Web-{8637A125-52EB-E39C-B66E-22BA43A0284A}" dt="2020-11-24T18:35:05.564" v="3499"/>
          <ac:spMkLst>
            <pc:docMk/>
            <pc:sldMk cId="2309466800" sldId="264"/>
            <ac:spMk id="2" creationId="{BFD9CBA8-D5C0-4E27-954D-591E1D40871E}"/>
          </ac:spMkLst>
        </pc:spChg>
        <pc:spChg chg="del">
          <ac:chgData name="Harshita V Asnani" userId="S::hvasnani@syr.edu::71a1626d-13d0-430e-a518-f8337b3de675" providerId="AD" clId="Web-{8637A125-52EB-E39C-B66E-22BA43A0284A}" dt="2020-11-24T02:34:25.430" v="971"/>
          <ac:spMkLst>
            <pc:docMk/>
            <pc:sldMk cId="2309466800" sldId="264"/>
            <ac:spMk id="3" creationId="{7A41EE70-C8E6-41A6-8504-6E17FBE814CE}"/>
          </ac:spMkLst>
        </pc:spChg>
        <pc:spChg chg="add del">
          <ac:chgData name="Harshita V Asnani" userId="S::hvasnani@syr.edu::71a1626d-13d0-430e-a518-f8337b3de675" providerId="AD" clId="Web-{8637A125-52EB-E39C-B66E-22BA43A0284A}" dt="2020-11-24T18:35:05.564" v="3498"/>
          <ac:spMkLst>
            <pc:docMk/>
            <pc:sldMk cId="2309466800" sldId="264"/>
            <ac:spMk id="6" creationId="{20D5D19D-0789-4518-B5DC-D47ADF69D25A}"/>
          </ac:spMkLst>
        </pc:spChg>
        <pc:spChg chg="add">
          <ac:chgData name="Harshita V Asnani" userId="S::hvasnani@syr.edu::71a1626d-13d0-430e-a518-f8337b3de675" providerId="AD" clId="Web-{8637A125-52EB-E39C-B66E-22BA43A0284A}" dt="2020-11-24T18:35:05.564" v="3499"/>
          <ac:spMkLst>
            <pc:docMk/>
            <pc:sldMk cId="2309466800" sldId="264"/>
            <ac:spMk id="7" creationId="{6F66A575-7835-4400-BEDE-89F2EF034034}"/>
          </ac:spMkLst>
        </pc:spChg>
        <pc:spChg chg="add del">
          <ac:chgData name="Harshita V Asnani" userId="S::hvasnani@syr.edu::71a1626d-13d0-430e-a518-f8337b3de675" providerId="AD" clId="Web-{8637A125-52EB-E39C-B66E-22BA43A0284A}" dt="2020-11-24T18:34:48.798" v="3496"/>
          <ac:spMkLst>
            <pc:docMk/>
            <pc:sldMk cId="2309466800" sldId="264"/>
            <ac:spMk id="9" creationId="{6F66A575-7835-4400-BEDE-89F2EF034034}"/>
          </ac:spMkLst>
        </pc:spChg>
        <pc:spChg chg="add del">
          <ac:chgData name="Harshita V Asnani" userId="S::hvasnani@syr.edu::71a1626d-13d0-430e-a518-f8337b3de675" providerId="AD" clId="Web-{8637A125-52EB-E39C-B66E-22BA43A0284A}" dt="2020-11-24T18:35:05.564" v="3498"/>
          <ac:spMkLst>
            <pc:docMk/>
            <pc:sldMk cId="2309466800" sldId="264"/>
            <ac:spMk id="16" creationId="{B81933D1-5615-42C7-9C0B-4EB7105CCE2D}"/>
          </ac:spMkLst>
        </pc:spChg>
        <pc:spChg chg="add del">
          <ac:chgData name="Harshita V Asnani" userId="S::hvasnani@syr.edu::71a1626d-13d0-430e-a518-f8337b3de675" providerId="AD" clId="Web-{8637A125-52EB-E39C-B66E-22BA43A0284A}" dt="2020-11-24T18:35:05.564" v="3498"/>
          <ac:spMkLst>
            <pc:docMk/>
            <pc:sldMk cId="2309466800" sldId="264"/>
            <ac:spMk id="18" creationId="{19C9EAEA-39D0-4B0E-A0EB-51E7B26740B1}"/>
          </ac:spMkLst>
        </pc:spChg>
        <pc:grpChg chg="add del">
          <ac:chgData name="Harshita V Asnani" userId="S::hvasnani@syr.edu::71a1626d-13d0-430e-a518-f8337b3de675" providerId="AD" clId="Web-{8637A125-52EB-E39C-B66E-22BA43A0284A}" dt="2020-11-24T18:35:05.564" v="3498"/>
          <ac:grpSpMkLst>
            <pc:docMk/>
            <pc:sldMk cId="2309466800" sldId="264"/>
            <ac:grpSpMk id="11" creationId="{032D8612-31EB-44CF-A1D0-14FD4C705424}"/>
          </ac:grpSpMkLst>
        </pc:grpChg>
        <pc:picChg chg="add mod ord">
          <ac:chgData name="Harshita V Asnani" userId="S::hvasnani@syr.edu::71a1626d-13d0-430e-a518-f8337b3de675" providerId="AD" clId="Web-{8637A125-52EB-E39C-B66E-22BA43A0284A}" dt="2020-11-24T18:35:05.564" v="3499"/>
          <ac:picMkLst>
            <pc:docMk/>
            <pc:sldMk cId="2309466800" sldId="264"/>
            <ac:picMk id="4" creationId="{BCA23444-6838-44BB-A21A-94D1C314B796}"/>
          </ac:picMkLst>
        </pc:picChg>
      </pc:sldChg>
      <pc:sldChg chg="addSp delSp modSp new mod setBg">
        <pc:chgData name="Harshita V Asnani" userId="S::hvasnani@syr.edu::71a1626d-13d0-430e-a518-f8337b3de675" providerId="AD" clId="Web-{8637A125-52EB-E39C-B66E-22BA43A0284A}" dt="2020-11-24T18:35:12.376" v="3500"/>
        <pc:sldMkLst>
          <pc:docMk/>
          <pc:sldMk cId="3508117765" sldId="265"/>
        </pc:sldMkLst>
        <pc:spChg chg="mod">
          <ac:chgData name="Harshita V Asnani" userId="S::hvasnani@syr.edu::71a1626d-13d0-430e-a518-f8337b3de675" providerId="AD" clId="Web-{8637A125-52EB-E39C-B66E-22BA43A0284A}" dt="2020-11-24T18:35:12.376" v="3500"/>
          <ac:spMkLst>
            <pc:docMk/>
            <pc:sldMk cId="3508117765" sldId="265"/>
            <ac:spMk id="2" creationId="{04E7FE31-ECBD-4A11-B742-B74AF7DC4530}"/>
          </ac:spMkLst>
        </pc:spChg>
        <pc:spChg chg="del">
          <ac:chgData name="Harshita V Asnani" userId="S::hvasnani@syr.edu::71a1626d-13d0-430e-a518-f8337b3de675" providerId="AD" clId="Web-{8637A125-52EB-E39C-B66E-22BA43A0284A}" dt="2020-11-24T02:36:56.773" v="1017"/>
          <ac:spMkLst>
            <pc:docMk/>
            <pc:sldMk cId="3508117765" sldId="265"/>
            <ac:spMk id="3" creationId="{FBA1A666-5632-4010-AC2D-E7185ECD9C7E}"/>
          </ac:spMkLst>
        </pc:spChg>
        <pc:spChg chg="add">
          <ac:chgData name="Harshita V Asnani" userId="S::hvasnani@syr.edu::71a1626d-13d0-430e-a518-f8337b3de675" providerId="AD" clId="Web-{8637A125-52EB-E39C-B66E-22BA43A0284A}" dt="2020-11-24T18:35:12.376" v="3500"/>
          <ac:spMkLst>
            <pc:docMk/>
            <pc:sldMk cId="3508117765" sldId="265"/>
            <ac:spMk id="9" creationId="{6F66A575-7835-4400-BEDE-89F2EF034034}"/>
          </ac:spMkLst>
        </pc:spChg>
        <pc:picChg chg="add mod ord">
          <ac:chgData name="Harshita V Asnani" userId="S::hvasnani@syr.edu::71a1626d-13d0-430e-a518-f8337b3de675" providerId="AD" clId="Web-{8637A125-52EB-E39C-B66E-22BA43A0284A}" dt="2020-11-24T18:35:12.376" v="3500"/>
          <ac:picMkLst>
            <pc:docMk/>
            <pc:sldMk cId="3508117765" sldId="265"/>
            <ac:picMk id="4" creationId="{2CAB458B-A722-47D8-AFF8-DFDD45762CF9}"/>
          </ac:picMkLst>
        </pc:picChg>
      </pc:sldChg>
      <pc:sldChg chg="addSp delSp modSp new ord">
        <pc:chgData name="Harshita V Asnani" userId="S::hvasnani@syr.edu::71a1626d-13d0-430e-a518-f8337b3de675" providerId="AD" clId="Web-{8637A125-52EB-E39C-B66E-22BA43A0284A}" dt="2020-11-24T18:28:02.366" v="3458"/>
        <pc:sldMkLst>
          <pc:docMk/>
          <pc:sldMk cId="1645382617" sldId="266"/>
        </pc:sldMkLst>
        <pc:spChg chg="mod">
          <ac:chgData name="Harshita V Asnani" userId="S::hvasnani@syr.edu::71a1626d-13d0-430e-a518-f8337b3de675" providerId="AD" clId="Web-{8637A125-52EB-E39C-B66E-22BA43A0284A}" dt="2020-11-24T02:39:28.125" v="1033" actId="20577"/>
          <ac:spMkLst>
            <pc:docMk/>
            <pc:sldMk cId="1645382617" sldId="266"/>
            <ac:spMk id="2" creationId="{CDFAB4F5-3276-4C83-A689-2A8B23D71A0E}"/>
          </ac:spMkLst>
        </pc:spChg>
        <pc:spChg chg="add del mod">
          <ac:chgData name="Harshita V Asnani" userId="S::hvasnani@syr.edu::71a1626d-13d0-430e-a518-f8337b3de675" providerId="AD" clId="Web-{8637A125-52EB-E39C-B66E-22BA43A0284A}" dt="2020-11-24T18:28:02.366" v="3458"/>
          <ac:spMkLst>
            <pc:docMk/>
            <pc:sldMk cId="1645382617" sldId="266"/>
            <ac:spMk id="3" creationId="{446AF975-64C0-4820-910B-E716CF784BE3}"/>
          </ac:spMkLst>
        </pc:spChg>
        <pc:graphicFrameChg chg="add del">
          <ac:chgData name="Harshita V Asnani" userId="S::hvasnani@syr.edu::71a1626d-13d0-430e-a518-f8337b3de675" providerId="AD" clId="Web-{8637A125-52EB-E39C-B66E-22BA43A0284A}" dt="2020-11-24T18:28:02.319" v="3457"/>
          <ac:graphicFrameMkLst>
            <pc:docMk/>
            <pc:sldMk cId="1645382617" sldId="266"/>
            <ac:graphicFrameMk id="5" creationId="{B008A2BB-6AB5-4B6D-BE72-36C6FC756536}"/>
          </ac:graphicFrameMkLst>
        </pc:graphicFrameChg>
        <pc:graphicFrameChg chg="add">
          <ac:chgData name="Harshita V Asnani" userId="S::hvasnani@syr.edu::71a1626d-13d0-430e-a518-f8337b3de675" providerId="AD" clId="Web-{8637A125-52EB-E39C-B66E-22BA43A0284A}" dt="2020-11-24T18:28:02.366" v="3458"/>
          <ac:graphicFrameMkLst>
            <pc:docMk/>
            <pc:sldMk cId="1645382617" sldId="266"/>
            <ac:graphicFrameMk id="6" creationId="{3B2F965E-68B7-4498-8DEA-DB0D5A2E67EB}"/>
          </ac:graphicFrameMkLst>
        </pc:graphicFrameChg>
      </pc:sldChg>
      <pc:sldChg chg="addSp delSp modSp new ord">
        <pc:chgData name="Harshita V Asnani" userId="S::hvasnani@syr.edu::71a1626d-13d0-430e-a518-f8337b3de675" providerId="AD" clId="Web-{8637A125-52EB-E39C-B66E-22BA43A0284A}" dt="2020-11-24T18:28:20.898" v="3459"/>
        <pc:sldMkLst>
          <pc:docMk/>
          <pc:sldMk cId="3347243945" sldId="267"/>
        </pc:sldMkLst>
        <pc:spChg chg="mod">
          <ac:chgData name="Harshita V Asnani" userId="S::hvasnani@syr.edu::71a1626d-13d0-430e-a518-f8337b3de675" providerId="AD" clId="Web-{8637A125-52EB-E39C-B66E-22BA43A0284A}" dt="2020-11-24T02:43:27.982" v="1196" actId="20577"/>
          <ac:spMkLst>
            <pc:docMk/>
            <pc:sldMk cId="3347243945" sldId="267"/>
            <ac:spMk id="2" creationId="{9708F8FD-CCA9-4446-92D8-ADD430AA8F6A}"/>
          </ac:spMkLst>
        </pc:spChg>
        <pc:spChg chg="del mod">
          <ac:chgData name="Harshita V Asnani" userId="S::hvasnani@syr.edu::71a1626d-13d0-430e-a518-f8337b3de675" providerId="AD" clId="Web-{8637A125-52EB-E39C-B66E-22BA43A0284A}" dt="2020-11-24T18:28:20.898" v="3459"/>
          <ac:spMkLst>
            <pc:docMk/>
            <pc:sldMk cId="3347243945" sldId="267"/>
            <ac:spMk id="3" creationId="{C64FD371-0C61-4B72-BC12-FC88F7B459F7}"/>
          </ac:spMkLst>
        </pc:spChg>
        <pc:graphicFrameChg chg="add">
          <ac:chgData name="Harshita V Asnani" userId="S::hvasnani@syr.edu::71a1626d-13d0-430e-a518-f8337b3de675" providerId="AD" clId="Web-{8637A125-52EB-E39C-B66E-22BA43A0284A}" dt="2020-11-24T18:28:20.898" v="3459"/>
          <ac:graphicFrameMkLst>
            <pc:docMk/>
            <pc:sldMk cId="3347243945" sldId="267"/>
            <ac:graphicFrameMk id="5" creationId="{654705B7-F4C7-4F5B-84D7-B9ABB3F97EF4}"/>
          </ac:graphicFrameMkLst>
        </pc:graphicFrameChg>
      </pc:sldChg>
      <pc:sldChg chg="addSp delSp modSp new">
        <pc:chgData name="Harshita V Asnani" userId="S::hvasnani@syr.edu::71a1626d-13d0-430e-a518-f8337b3de675" providerId="AD" clId="Web-{8637A125-52EB-E39C-B66E-22BA43A0284A}" dt="2020-11-24T18:28:38.852" v="3460"/>
        <pc:sldMkLst>
          <pc:docMk/>
          <pc:sldMk cId="1137025736" sldId="268"/>
        </pc:sldMkLst>
        <pc:spChg chg="mod">
          <ac:chgData name="Harshita V Asnani" userId="S::hvasnani@syr.edu::71a1626d-13d0-430e-a518-f8337b3de675" providerId="AD" clId="Web-{8637A125-52EB-E39C-B66E-22BA43A0284A}" dt="2020-11-24T03:06:58.139" v="1570" actId="20577"/>
          <ac:spMkLst>
            <pc:docMk/>
            <pc:sldMk cId="1137025736" sldId="268"/>
            <ac:spMk id="2" creationId="{D72C6949-A2D4-47A4-8FAA-03EBFCFB2216}"/>
          </ac:spMkLst>
        </pc:spChg>
        <pc:spChg chg="del mod">
          <ac:chgData name="Harshita V Asnani" userId="S::hvasnani@syr.edu::71a1626d-13d0-430e-a518-f8337b3de675" providerId="AD" clId="Web-{8637A125-52EB-E39C-B66E-22BA43A0284A}" dt="2020-11-24T18:28:38.852" v="3460"/>
          <ac:spMkLst>
            <pc:docMk/>
            <pc:sldMk cId="1137025736" sldId="268"/>
            <ac:spMk id="3" creationId="{81E1B802-FE16-4399-A884-D186ECF5344C}"/>
          </ac:spMkLst>
        </pc:spChg>
        <pc:graphicFrameChg chg="add">
          <ac:chgData name="Harshita V Asnani" userId="S::hvasnani@syr.edu::71a1626d-13d0-430e-a518-f8337b3de675" providerId="AD" clId="Web-{8637A125-52EB-E39C-B66E-22BA43A0284A}" dt="2020-11-24T18:28:38.852" v="3460"/>
          <ac:graphicFrameMkLst>
            <pc:docMk/>
            <pc:sldMk cId="1137025736" sldId="268"/>
            <ac:graphicFrameMk id="5" creationId="{BA723EE5-7CE7-4AF8-AF10-EC38F63363A3}"/>
          </ac:graphicFrameMkLst>
        </pc:graphicFrameChg>
      </pc:sldChg>
      <pc:sldChg chg="addSp delSp modSp new mod setBg setClrOvrMap">
        <pc:chgData name="Harshita V Asnani" userId="S::hvasnani@syr.edu::71a1626d-13d0-430e-a518-f8337b3de675" providerId="AD" clId="Web-{8637A125-52EB-E39C-B66E-22BA43A0284A}" dt="2020-11-24T18:29:02.540" v="3463"/>
        <pc:sldMkLst>
          <pc:docMk/>
          <pc:sldMk cId="1275839970" sldId="269"/>
        </pc:sldMkLst>
        <pc:spChg chg="mod">
          <ac:chgData name="Harshita V Asnani" userId="S::hvasnani@syr.edu::71a1626d-13d0-430e-a518-f8337b3de675" providerId="AD" clId="Web-{8637A125-52EB-E39C-B66E-22BA43A0284A}" dt="2020-11-24T18:29:02.540" v="3463"/>
          <ac:spMkLst>
            <pc:docMk/>
            <pc:sldMk cId="1275839970" sldId="269"/>
            <ac:spMk id="2" creationId="{FFF380ED-7955-4B22-829B-284BA6EA8177}"/>
          </ac:spMkLst>
        </pc:spChg>
        <pc:spChg chg="mod">
          <ac:chgData name="Harshita V Asnani" userId="S::hvasnani@syr.edu::71a1626d-13d0-430e-a518-f8337b3de675" providerId="AD" clId="Web-{8637A125-52EB-E39C-B66E-22BA43A0284A}" dt="2020-11-24T18:29:02.540" v="3463"/>
          <ac:spMkLst>
            <pc:docMk/>
            <pc:sldMk cId="1275839970" sldId="269"/>
            <ac:spMk id="3" creationId="{E73BE329-01C2-41B5-A6E1-CD21E2740E22}"/>
          </ac:spMkLst>
        </pc:spChg>
        <pc:spChg chg="add">
          <ac:chgData name="Harshita V Asnani" userId="S::hvasnani@syr.edu::71a1626d-13d0-430e-a518-f8337b3de675" providerId="AD" clId="Web-{8637A125-52EB-E39C-B66E-22BA43A0284A}" dt="2020-11-24T18:29:02.540" v="3463"/>
          <ac:spMkLst>
            <pc:docMk/>
            <pc:sldMk cId="1275839970" sldId="269"/>
            <ac:spMk id="7" creationId="{C62225A2-D3F0-45D1-9C47-B10375316553}"/>
          </ac:spMkLst>
        </pc:spChg>
        <pc:spChg chg="add">
          <ac:chgData name="Harshita V Asnani" userId="S::hvasnani@syr.edu::71a1626d-13d0-430e-a518-f8337b3de675" providerId="AD" clId="Web-{8637A125-52EB-E39C-B66E-22BA43A0284A}" dt="2020-11-24T18:29:02.540" v="3463"/>
          <ac:spMkLst>
            <pc:docMk/>
            <pc:sldMk cId="1275839970" sldId="269"/>
            <ac:spMk id="8" creationId="{1B9FBFA8-6AF4-4091-9C8B-DEC6D89338F0}"/>
          </ac:spMkLst>
        </pc:spChg>
        <pc:spChg chg="add del">
          <ac:chgData name="Harshita V Asnani" userId="S::hvasnani@syr.edu::71a1626d-13d0-430e-a518-f8337b3de675" providerId="AD" clId="Web-{8637A125-52EB-E39C-B66E-22BA43A0284A}" dt="2020-11-24T18:29:02.540" v="3462"/>
          <ac:spMkLst>
            <pc:docMk/>
            <pc:sldMk cId="1275839970" sldId="269"/>
            <ac:spMk id="10" creationId="{C95B82D5-A8BB-45BF-BED8-C7B206892100}"/>
          </ac:spMkLst>
        </pc:spChg>
        <pc:spChg chg="add del">
          <ac:chgData name="Harshita V Asnani" userId="S::hvasnani@syr.edu::71a1626d-13d0-430e-a518-f8337b3de675" providerId="AD" clId="Web-{8637A125-52EB-E39C-B66E-22BA43A0284A}" dt="2020-11-24T18:29:02.540" v="3462"/>
          <ac:spMkLst>
            <pc:docMk/>
            <pc:sldMk cId="1275839970" sldId="269"/>
            <ac:spMk id="12" creationId="{296C61EC-FBF4-4216-BE67-6C864D30A01C}"/>
          </ac:spMkLst>
        </pc:spChg>
        <pc:spChg chg="add del">
          <ac:chgData name="Harshita V Asnani" userId="S::hvasnani@syr.edu::71a1626d-13d0-430e-a518-f8337b3de675" providerId="AD" clId="Web-{8637A125-52EB-E39C-B66E-22BA43A0284A}" dt="2020-11-24T18:29:02.540" v="3462"/>
          <ac:spMkLst>
            <pc:docMk/>
            <pc:sldMk cId="1275839970" sldId="269"/>
            <ac:spMk id="14" creationId="{39D6C490-0229-4573-9696-B73E5B3A9C33}"/>
          </ac:spMkLst>
        </pc:spChg>
        <pc:picChg chg="add mod ord">
          <ac:chgData name="Harshita V Asnani" userId="S::hvasnani@syr.edu::71a1626d-13d0-430e-a518-f8337b3de675" providerId="AD" clId="Web-{8637A125-52EB-E39C-B66E-22BA43A0284A}" dt="2020-11-24T18:29:02.540" v="3463"/>
          <ac:picMkLst>
            <pc:docMk/>
            <pc:sldMk cId="1275839970" sldId="269"/>
            <ac:picMk id="4" creationId="{0A31A644-AFC4-47ED-9546-46441032E971}"/>
          </ac:picMkLst>
        </pc:picChg>
        <pc:picChg chg="add mod">
          <ac:chgData name="Harshita V Asnani" userId="S::hvasnani@syr.edu::71a1626d-13d0-430e-a518-f8337b3de675" providerId="AD" clId="Web-{8637A125-52EB-E39C-B66E-22BA43A0284A}" dt="2020-11-24T18:29:02.540" v="3463"/>
          <ac:picMkLst>
            <pc:docMk/>
            <pc:sldMk cId="1275839970" sldId="269"/>
            <ac:picMk id="5" creationId="{DD98FE45-1FFA-475C-B3C5-570689427F56}"/>
          </ac:picMkLst>
        </pc:picChg>
      </pc:sldChg>
      <pc:sldChg chg="new del">
        <pc:chgData name="Harshita V Asnani" userId="S::hvasnani@syr.edu::71a1626d-13d0-430e-a518-f8337b3de675" providerId="AD" clId="Web-{8637A125-52EB-E39C-B66E-22BA43A0284A}" dt="2020-11-24T06:56:55.348" v="1929"/>
        <pc:sldMkLst>
          <pc:docMk/>
          <pc:sldMk cId="1084814696" sldId="270"/>
        </pc:sldMkLst>
      </pc:sldChg>
      <pc:sldChg chg="addSp delSp modSp new">
        <pc:chgData name="Harshita V Asnani" userId="S::hvasnani@syr.edu::71a1626d-13d0-430e-a518-f8337b3de675" providerId="AD" clId="Web-{8637A125-52EB-E39C-B66E-22BA43A0284A}" dt="2020-11-24T18:56:18.719" v="3559" actId="1076"/>
        <pc:sldMkLst>
          <pc:docMk/>
          <pc:sldMk cId="1233097740" sldId="270"/>
        </pc:sldMkLst>
        <pc:spChg chg="mod">
          <ac:chgData name="Harshita V Asnani" userId="S::hvasnani@syr.edu::71a1626d-13d0-430e-a518-f8337b3de675" providerId="AD" clId="Web-{8637A125-52EB-E39C-B66E-22BA43A0284A}" dt="2020-11-24T06:57:25.788" v="1949" actId="20577"/>
          <ac:spMkLst>
            <pc:docMk/>
            <pc:sldMk cId="1233097740" sldId="270"/>
            <ac:spMk id="2" creationId="{2F859990-6302-4E09-A50D-1CCFD68C3220}"/>
          </ac:spMkLst>
        </pc:spChg>
        <pc:spChg chg="add del mod">
          <ac:chgData name="Harshita V Asnani" userId="S::hvasnani@syr.edu::71a1626d-13d0-430e-a518-f8337b3de675" providerId="AD" clId="Web-{8637A125-52EB-E39C-B66E-22BA43A0284A}" dt="2020-11-24T18:29:47.244" v="3468"/>
          <ac:spMkLst>
            <pc:docMk/>
            <pc:sldMk cId="1233097740" sldId="270"/>
            <ac:spMk id="3" creationId="{A2B71147-F4F5-4C52-BE7D-61486CDE8285}"/>
          </ac:spMkLst>
        </pc:spChg>
        <pc:spChg chg="add del mod">
          <ac:chgData name="Harshita V Asnani" userId="S::hvasnani@syr.edu::71a1626d-13d0-430e-a518-f8337b3de675" providerId="AD" clId="Web-{8637A125-52EB-E39C-B66E-22BA43A0284A}" dt="2020-11-24T07:02:33.983" v="2250"/>
          <ac:spMkLst>
            <pc:docMk/>
            <pc:sldMk cId="1233097740" sldId="270"/>
            <ac:spMk id="5" creationId="{B97BFBFE-8AF5-45D3-B88F-14B726EDA10F}"/>
          </ac:spMkLst>
        </pc:spChg>
        <pc:graphicFrameChg chg="add mod modGraphic">
          <ac:chgData name="Harshita V Asnani" userId="S::hvasnani@syr.edu::71a1626d-13d0-430e-a518-f8337b3de675" providerId="AD" clId="Web-{8637A125-52EB-E39C-B66E-22BA43A0284A}" dt="2020-11-24T18:56:11.078" v="3557" actId="1076"/>
          <ac:graphicFrameMkLst>
            <pc:docMk/>
            <pc:sldMk cId="1233097740" sldId="270"/>
            <ac:graphicFrameMk id="4" creationId="{83016922-2530-4F19-AA6F-2CE04A736439}"/>
          </ac:graphicFrameMkLst>
        </pc:graphicFrameChg>
        <pc:graphicFrameChg chg="add mod modGraphic">
          <ac:chgData name="Harshita V Asnani" userId="S::hvasnani@syr.edu::71a1626d-13d0-430e-a518-f8337b3de675" providerId="AD" clId="Web-{8637A125-52EB-E39C-B66E-22BA43A0284A}" dt="2020-11-24T18:56:18.719" v="3559" actId="1076"/>
          <ac:graphicFrameMkLst>
            <pc:docMk/>
            <pc:sldMk cId="1233097740" sldId="270"/>
            <ac:graphicFrameMk id="5" creationId="{DD7728FB-D84F-4E84-BF7E-041173E1DD4C}"/>
          </ac:graphicFrameMkLst>
        </pc:graphicFrameChg>
        <pc:graphicFrameChg chg="add mod modGraphic">
          <ac:chgData name="Harshita V Asnani" userId="S::hvasnani@syr.edu::71a1626d-13d0-430e-a518-f8337b3de675" providerId="AD" clId="Web-{8637A125-52EB-E39C-B66E-22BA43A0284A}" dt="2020-11-24T18:56:14.578" v="3558" actId="1076"/>
          <ac:graphicFrameMkLst>
            <pc:docMk/>
            <pc:sldMk cId="1233097740" sldId="270"/>
            <ac:graphicFrameMk id="6" creationId="{E1B47F06-D480-4E69-9EA8-84E4C583FA2B}"/>
          </ac:graphicFrameMkLst>
        </pc:graphicFrameChg>
        <pc:graphicFrameChg chg="add del">
          <ac:chgData name="Harshita V Asnani" userId="S::hvasnani@syr.edu::71a1626d-13d0-430e-a518-f8337b3de675" providerId="AD" clId="Web-{8637A125-52EB-E39C-B66E-22BA43A0284A}" dt="2020-11-24T18:29:28.759" v="3465"/>
          <ac:graphicFrameMkLst>
            <pc:docMk/>
            <pc:sldMk cId="1233097740" sldId="270"/>
            <ac:graphicFrameMk id="8" creationId="{1F76C9B5-C9DF-4FA9-8616-D293001680F2}"/>
          </ac:graphicFrameMkLst>
        </pc:graphicFrameChg>
        <pc:graphicFrameChg chg="add del">
          <ac:chgData name="Harshita V Asnani" userId="S::hvasnani@syr.edu::71a1626d-13d0-430e-a518-f8337b3de675" providerId="AD" clId="Web-{8637A125-52EB-E39C-B66E-22BA43A0284A}" dt="2020-11-24T18:29:47.197" v="3467"/>
          <ac:graphicFrameMkLst>
            <pc:docMk/>
            <pc:sldMk cId="1233097740" sldId="270"/>
            <ac:graphicFrameMk id="9" creationId="{2CDC4264-D34B-472D-95A9-9AF3052FAB13}"/>
          </ac:graphicFrameMkLst>
        </pc:graphicFrameChg>
        <pc:graphicFrameChg chg="add mod modGraphic">
          <ac:chgData name="Harshita V Asnani" userId="S::hvasnani@syr.edu::71a1626d-13d0-430e-a518-f8337b3de675" providerId="AD" clId="Web-{8637A125-52EB-E39C-B66E-22BA43A0284A}" dt="2020-11-24T18:56:06.203" v="3555" actId="1076"/>
          <ac:graphicFrameMkLst>
            <pc:docMk/>
            <pc:sldMk cId="1233097740" sldId="270"/>
            <ac:graphicFrameMk id="10" creationId="{A543A167-4A26-421C-9202-CC10B1407638}"/>
          </ac:graphicFrameMkLst>
        </pc:graphicFrameChg>
      </pc:sldChg>
      <pc:sldChg chg="addSp delSp modSp new mod setBg">
        <pc:chgData name="Harshita V Asnani" userId="S::hvasnani@syr.edu::71a1626d-13d0-430e-a518-f8337b3de675" providerId="AD" clId="Web-{8637A125-52EB-E39C-B66E-22BA43A0284A}" dt="2020-11-24T18:35:20.986" v="3501"/>
        <pc:sldMkLst>
          <pc:docMk/>
          <pc:sldMk cId="1213068948" sldId="271"/>
        </pc:sldMkLst>
        <pc:spChg chg="mod">
          <ac:chgData name="Harshita V Asnani" userId="S::hvasnani@syr.edu::71a1626d-13d0-430e-a518-f8337b3de675" providerId="AD" clId="Web-{8637A125-52EB-E39C-B66E-22BA43A0284A}" dt="2020-11-24T18:35:20.986" v="3501"/>
          <ac:spMkLst>
            <pc:docMk/>
            <pc:sldMk cId="1213068948" sldId="271"/>
            <ac:spMk id="2" creationId="{6E85D8CA-16FB-442C-8660-90DD682E32FB}"/>
          </ac:spMkLst>
        </pc:spChg>
        <pc:spChg chg="del">
          <ac:chgData name="Harshita V Asnani" userId="S::hvasnani@syr.edu::71a1626d-13d0-430e-a518-f8337b3de675" providerId="AD" clId="Web-{8637A125-52EB-E39C-B66E-22BA43A0284A}" dt="2020-11-24T07:54:56.975" v="2574"/>
          <ac:spMkLst>
            <pc:docMk/>
            <pc:sldMk cId="1213068948" sldId="271"/>
            <ac:spMk id="3" creationId="{E57A4F14-241F-40AD-8449-3F700CC586E5}"/>
          </ac:spMkLst>
        </pc:spChg>
        <pc:spChg chg="add">
          <ac:chgData name="Harshita V Asnani" userId="S::hvasnani@syr.edu::71a1626d-13d0-430e-a518-f8337b3de675" providerId="AD" clId="Web-{8637A125-52EB-E39C-B66E-22BA43A0284A}" dt="2020-11-24T18:35:20.986" v="3501"/>
          <ac:spMkLst>
            <pc:docMk/>
            <pc:sldMk cId="1213068948" sldId="271"/>
            <ac:spMk id="9" creationId="{6F66A575-7835-4400-BEDE-89F2EF034034}"/>
          </ac:spMkLst>
        </pc:spChg>
        <pc:picChg chg="add mod ord">
          <ac:chgData name="Harshita V Asnani" userId="S::hvasnani@syr.edu::71a1626d-13d0-430e-a518-f8337b3de675" providerId="AD" clId="Web-{8637A125-52EB-E39C-B66E-22BA43A0284A}" dt="2020-11-24T18:35:20.986" v="3501"/>
          <ac:picMkLst>
            <pc:docMk/>
            <pc:sldMk cId="1213068948" sldId="271"/>
            <ac:picMk id="4" creationId="{9E074994-4EF5-4C35-943E-62D1D4608915}"/>
          </ac:picMkLst>
        </pc:picChg>
      </pc:sldChg>
      <pc:sldChg chg="addSp delSp modSp new mod setBg">
        <pc:chgData name="Harshita V Asnani" userId="S::hvasnani@syr.edu::71a1626d-13d0-430e-a518-f8337b3de675" providerId="AD" clId="Web-{8637A125-52EB-E39C-B66E-22BA43A0284A}" dt="2020-11-24T19:29:21.313" v="3566" actId="20577"/>
        <pc:sldMkLst>
          <pc:docMk/>
          <pc:sldMk cId="546601646" sldId="272"/>
        </pc:sldMkLst>
        <pc:spChg chg="mod">
          <ac:chgData name="Harshita V Asnani" userId="S::hvasnani@syr.edu::71a1626d-13d0-430e-a518-f8337b3de675" providerId="AD" clId="Web-{8637A125-52EB-E39C-B66E-22BA43A0284A}" dt="2020-11-24T19:29:21.313" v="3566" actId="20577"/>
          <ac:spMkLst>
            <pc:docMk/>
            <pc:sldMk cId="546601646" sldId="272"/>
            <ac:spMk id="2" creationId="{2896E5C5-FDC4-4972-89DB-AE54C876C8E1}"/>
          </ac:spMkLst>
        </pc:spChg>
        <pc:spChg chg="del">
          <ac:chgData name="Harshita V Asnani" userId="S::hvasnani@syr.edu::71a1626d-13d0-430e-a518-f8337b3de675" providerId="AD" clId="Web-{8637A125-52EB-E39C-B66E-22BA43A0284A}" dt="2020-11-24T07:55:26.007" v="2579"/>
          <ac:spMkLst>
            <pc:docMk/>
            <pc:sldMk cId="546601646" sldId="272"/>
            <ac:spMk id="3" creationId="{53AB7C87-A342-44D4-A9EA-DE2F755AC9AB}"/>
          </ac:spMkLst>
        </pc:spChg>
        <pc:spChg chg="add">
          <ac:chgData name="Harshita V Asnani" userId="S::hvasnani@syr.edu::71a1626d-13d0-430e-a518-f8337b3de675" providerId="AD" clId="Web-{8637A125-52EB-E39C-B66E-22BA43A0284A}" dt="2020-11-24T18:35:25.455" v="3502"/>
          <ac:spMkLst>
            <pc:docMk/>
            <pc:sldMk cId="546601646" sldId="272"/>
            <ac:spMk id="9" creationId="{6F66A575-7835-4400-BEDE-89F2EF034034}"/>
          </ac:spMkLst>
        </pc:spChg>
        <pc:picChg chg="add mod ord">
          <ac:chgData name="Harshita V Asnani" userId="S::hvasnani@syr.edu::71a1626d-13d0-430e-a518-f8337b3de675" providerId="AD" clId="Web-{8637A125-52EB-E39C-B66E-22BA43A0284A}" dt="2020-11-24T18:35:25.455" v="3502"/>
          <ac:picMkLst>
            <pc:docMk/>
            <pc:sldMk cId="546601646" sldId="272"/>
            <ac:picMk id="4" creationId="{CFFEAD16-06CA-493B-BE97-D8E47706DB4A}"/>
          </ac:picMkLst>
        </pc:picChg>
      </pc:sldChg>
      <pc:sldChg chg="addSp delSp modSp new mod setBg">
        <pc:chgData name="Harshita V Asnani" userId="S::hvasnani@syr.edu::71a1626d-13d0-430e-a518-f8337b3de675" providerId="AD" clId="Web-{8637A125-52EB-E39C-B66E-22BA43A0284A}" dt="2020-11-24T18:35:41.658" v="3503"/>
        <pc:sldMkLst>
          <pc:docMk/>
          <pc:sldMk cId="1846450971" sldId="273"/>
        </pc:sldMkLst>
        <pc:spChg chg="mod">
          <ac:chgData name="Harshita V Asnani" userId="S::hvasnani@syr.edu::71a1626d-13d0-430e-a518-f8337b3de675" providerId="AD" clId="Web-{8637A125-52EB-E39C-B66E-22BA43A0284A}" dt="2020-11-24T18:35:41.658" v="3503"/>
          <ac:spMkLst>
            <pc:docMk/>
            <pc:sldMk cId="1846450971" sldId="273"/>
            <ac:spMk id="2" creationId="{4C216161-F870-4EC0-9547-DACE122E58FB}"/>
          </ac:spMkLst>
        </pc:spChg>
        <pc:spChg chg="del">
          <ac:chgData name="Harshita V Asnani" userId="S::hvasnani@syr.edu::71a1626d-13d0-430e-a518-f8337b3de675" providerId="AD" clId="Web-{8637A125-52EB-E39C-B66E-22BA43A0284A}" dt="2020-11-24T08:02:31.998" v="2624"/>
          <ac:spMkLst>
            <pc:docMk/>
            <pc:sldMk cId="1846450971" sldId="273"/>
            <ac:spMk id="3" creationId="{10B19D15-53F9-4F34-9C97-E6088BEC087C}"/>
          </ac:spMkLst>
        </pc:spChg>
        <pc:spChg chg="add">
          <ac:chgData name="Harshita V Asnani" userId="S::hvasnani@syr.edu::71a1626d-13d0-430e-a518-f8337b3de675" providerId="AD" clId="Web-{8637A125-52EB-E39C-B66E-22BA43A0284A}" dt="2020-11-24T18:35:41.658" v="3503"/>
          <ac:spMkLst>
            <pc:docMk/>
            <pc:sldMk cId="1846450971" sldId="273"/>
            <ac:spMk id="9" creationId="{6F66A575-7835-4400-BEDE-89F2EF034034}"/>
          </ac:spMkLst>
        </pc:spChg>
        <pc:picChg chg="add mod ord">
          <ac:chgData name="Harshita V Asnani" userId="S::hvasnani@syr.edu::71a1626d-13d0-430e-a518-f8337b3de675" providerId="AD" clId="Web-{8637A125-52EB-E39C-B66E-22BA43A0284A}" dt="2020-11-24T18:35:41.658" v="3503"/>
          <ac:picMkLst>
            <pc:docMk/>
            <pc:sldMk cId="1846450971" sldId="273"/>
            <ac:picMk id="4" creationId="{07126329-D703-4BF8-9532-17E8765F42DF}"/>
          </ac:picMkLst>
        </pc:picChg>
      </pc:sldChg>
      <pc:sldChg chg="addSp delSp modSp new mod setBg">
        <pc:chgData name="Harshita V Asnani" userId="S::hvasnani@syr.edu::71a1626d-13d0-430e-a518-f8337b3de675" providerId="AD" clId="Web-{8637A125-52EB-E39C-B66E-22BA43A0284A}" dt="2020-11-24T18:35:50.127" v="3504"/>
        <pc:sldMkLst>
          <pc:docMk/>
          <pc:sldMk cId="3268358982" sldId="274"/>
        </pc:sldMkLst>
        <pc:spChg chg="mod">
          <ac:chgData name="Harshita V Asnani" userId="S::hvasnani@syr.edu::71a1626d-13d0-430e-a518-f8337b3de675" providerId="AD" clId="Web-{8637A125-52EB-E39C-B66E-22BA43A0284A}" dt="2020-11-24T18:35:50.127" v="3504"/>
          <ac:spMkLst>
            <pc:docMk/>
            <pc:sldMk cId="3268358982" sldId="274"/>
            <ac:spMk id="2" creationId="{F35C6162-9AF0-4820-B9AF-2B86E35A8E0D}"/>
          </ac:spMkLst>
        </pc:spChg>
        <pc:spChg chg="del">
          <ac:chgData name="Harshita V Asnani" userId="S::hvasnani@syr.edu::71a1626d-13d0-430e-a518-f8337b3de675" providerId="AD" clId="Web-{8637A125-52EB-E39C-B66E-22BA43A0284A}" dt="2020-11-24T08:03:43.113" v="2648"/>
          <ac:spMkLst>
            <pc:docMk/>
            <pc:sldMk cId="3268358982" sldId="274"/>
            <ac:spMk id="3" creationId="{4DB6DFAB-CD07-4AF1-9C4F-26D9A022D20A}"/>
          </ac:spMkLst>
        </pc:spChg>
        <pc:spChg chg="add">
          <ac:chgData name="Harshita V Asnani" userId="S::hvasnani@syr.edu::71a1626d-13d0-430e-a518-f8337b3de675" providerId="AD" clId="Web-{8637A125-52EB-E39C-B66E-22BA43A0284A}" dt="2020-11-24T18:35:50.127" v="3504"/>
          <ac:spMkLst>
            <pc:docMk/>
            <pc:sldMk cId="3268358982" sldId="274"/>
            <ac:spMk id="9" creationId="{6F66A575-7835-4400-BEDE-89F2EF034034}"/>
          </ac:spMkLst>
        </pc:spChg>
        <pc:picChg chg="add mod ord">
          <ac:chgData name="Harshita V Asnani" userId="S::hvasnani@syr.edu::71a1626d-13d0-430e-a518-f8337b3de675" providerId="AD" clId="Web-{8637A125-52EB-E39C-B66E-22BA43A0284A}" dt="2020-11-24T18:35:50.127" v="3504"/>
          <ac:picMkLst>
            <pc:docMk/>
            <pc:sldMk cId="3268358982" sldId="274"/>
            <ac:picMk id="4" creationId="{1C1C15E0-0094-4243-9C9B-0162E504F137}"/>
          </ac:picMkLst>
        </pc:picChg>
      </pc:sldChg>
      <pc:sldChg chg="addSp delSp modSp new mod setBg">
        <pc:chgData name="Harshita V Asnani" userId="S::hvasnani@syr.edu::71a1626d-13d0-430e-a518-f8337b3de675" providerId="AD" clId="Web-{8637A125-52EB-E39C-B66E-22BA43A0284A}" dt="2020-11-24T18:35:56.690" v="3505"/>
        <pc:sldMkLst>
          <pc:docMk/>
          <pc:sldMk cId="1317205834" sldId="275"/>
        </pc:sldMkLst>
        <pc:spChg chg="mod">
          <ac:chgData name="Harshita V Asnani" userId="S::hvasnani@syr.edu::71a1626d-13d0-430e-a518-f8337b3de675" providerId="AD" clId="Web-{8637A125-52EB-E39C-B66E-22BA43A0284A}" dt="2020-11-24T18:35:56.690" v="3505"/>
          <ac:spMkLst>
            <pc:docMk/>
            <pc:sldMk cId="1317205834" sldId="275"/>
            <ac:spMk id="2" creationId="{018565FF-52DB-41F0-8399-9677347DE3D8}"/>
          </ac:spMkLst>
        </pc:spChg>
        <pc:spChg chg="del">
          <ac:chgData name="Harshita V Asnani" userId="S::hvasnani@syr.edu::71a1626d-13d0-430e-a518-f8337b3de675" providerId="AD" clId="Web-{8637A125-52EB-E39C-B66E-22BA43A0284A}" dt="2020-11-24T08:04:53.069" v="2681"/>
          <ac:spMkLst>
            <pc:docMk/>
            <pc:sldMk cId="1317205834" sldId="275"/>
            <ac:spMk id="3" creationId="{F683EED5-9B6C-481B-A61D-2E437B76A116}"/>
          </ac:spMkLst>
        </pc:spChg>
        <pc:spChg chg="add">
          <ac:chgData name="Harshita V Asnani" userId="S::hvasnani@syr.edu::71a1626d-13d0-430e-a518-f8337b3de675" providerId="AD" clId="Web-{8637A125-52EB-E39C-B66E-22BA43A0284A}" dt="2020-11-24T18:35:56.690" v="3505"/>
          <ac:spMkLst>
            <pc:docMk/>
            <pc:sldMk cId="1317205834" sldId="275"/>
            <ac:spMk id="9" creationId="{6F66A575-7835-4400-BEDE-89F2EF034034}"/>
          </ac:spMkLst>
        </pc:spChg>
        <pc:picChg chg="add mod ord">
          <ac:chgData name="Harshita V Asnani" userId="S::hvasnani@syr.edu::71a1626d-13d0-430e-a518-f8337b3de675" providerId="AD" clId="Web-{8637A125-52EB-E39C-B66E-22BA43A0284A}" dt="2020-11-24T18:35:56.690" v="3505"/>
          <ac:picMkLst>
            <pc:docMk/>
            <pc:sldMk cId="1317205834" sldId="275"/>
            <ac:picMk id="4" creationId="{91953101-C812-431F-87F9-45B0CF68103D}"/>
          </ac:picMkLst>
        </pc:picChg>
      </pc:sldChg>
      <pc:sldChg chg="addSp delSp modSp new mod setBg">
        <pc:chgData name="Harshita V Asnani" userId="S::hvasnani@syr.edu::71a1626d-13d0-430e-a518-f8337b3de675" providerId="AD" clId="Web-{8637A125-52EB-E39C-B66E-22BA43A0284A}" dt="2020-11-24T18:36:26.753" v="3508"/>
        <pc:sldMkLst>
          <pc:docMk/>
          <pc:sldMk cId="554609777" sldId="276"/>
        </pc:sldMkLst>
        <pc:spChg chg="mod">
          <ac:chgData name="Harshita V Asnani" userId="S::hvasnani@syr.edu::71a1626d-13d0-430e-a518-f8337b3de675" providerId="AD" clId="Web-{8637A125-52EB-E39C-B66E-22BA43A0284A}" dt="2020-11-24T18:36:26.706" v="3507"/>
          <ac:spMkLst>
            <pc:docMk/>
            <pc:sldMk cId="554609777" sldId="276"/>
            <ac:spMk id="2" creationId="{4D5853C9-36A7-42FC-841D-26818827FF8D}"/>
          </ac:spMkLst>
        </pc:spChg>
        <pc:spChg chg="add del mod">
          <ac:chgData name="Harshita V Asnani" userId="S::hvasnani@syr.edu::71a1626d-13d0-430e-a518-f8337b3de675" providerId="AD" clId="Web-{8637A125-52EB-E39C-B66E-22BA43A0284A}" dt="2020-11-24T18:36:26.753" v="3508"/>
          <ac:spMkLst>
            <pc:docMk/>
            <pc:sldMk cId="554609777" sldId="276"/>
            <ac:spMk id="3" creationId="{682D7423-25EA-4503-B7EE-C5ED3C85418A}"/>
          </ac:spMkLst>
        </pc:spChg>
        <pc:spChg chg="add del">
          <ac:chgData name="Harshita V Asnani" userId="S::hvasnani@syr.edu::71a1626d-13d0-430e-a518-f8337b3de675" providerId="AD" clId="Web-{8637A125-52EB-E39C-B66E-22BA43A0284A}" dt="2020-11-24T18:36:26.706" v="3507"/>
          <ac:spMkLst>
            <pc:docMk/>
            <pc:sldMk cId="554609777" sldId="276"/>
            <ac:spMk id="9" creationId="{46C2E80F-49A6-4372-B103-219D417A55ED}"/>
          </ac:spMkLst>
        </pc:spChg>
        <pc:graphicFrameChg chg="add del">
          <ac:chgData name="Harshita V Asnani" userId="S::hvasnani@syr.edu::71a1626d-13d0-430e-a518-f8337b3de675" providerId="AD" clId="Web-{8637A125-52EB-E39C-B66E-22BA43A0284A}" dt="2020-11-24T18:36:26.706" v="3507"/>
          <ac:graphicFrameMkLst>
            <pc:docMk/>
            <pc:sldMk cId="554609777" sldId="276"/>
            <ac:graphicFrameMk id="5" creationId="{439C5D74-E5C8-4102-97AB-71F041A877F2}"/>
          </ac:graphicFrameMkLst>
        </pc:graphicFrameChg>
        <pc:graphicFrameChg chg="add">
          <ac:chgData name="Harshita V Asnani" userId="S::hvasnani@syr.edu::71a1626d-13d0-430e-a518-f8337b3de675" providerId="AD" clId="Web-{8637A125-52EB-E39C-B66E-22BA43A0284A}" dt="2020-11-24T18:36:26.753" v="3508"/>
          <ac:graphicFrameMkLst>
            <pc:docMk/>
            <pc:sldMk cId="554609777" sldId="276"/>
            <ac:graphicFrameMk id="6" creationId="{819CAFC9-1D96-4781-8497-70C459F6CDB3}"/>
          </ac:graphicFrameMkLst>
        </pc:graphicFrameChg>
      </pc:sldChg>
      <pc:sldChg chg="modSp new del">
        <pc:chgData name="Harshita V Asnani" userId="S::hvasnani@syr.edu::71a1626d-13d0-430e-a518-f8337b3de675" providerId="AD" clId="Web-{8637A125-52EB-E39C-B66E-22BA43A0284A}" dt="2020-11-24T08:15:02.204" v="2784"/>
        <pc:sldMkLst>
          <pc:docMk/>
          <pc:sldMk cId="2798008213" sldId="276"/>
        </pc:sldMkLst>
        <pc:spChg chg="mod">
          <ac:chgData name="Harshita V Asnani" userId="S::hvasnani@syr.edu::71a1626d-13d0-430e-a518-f8337b3de675" providerId="AD" clId="Web-{8637A125-52EB-E39C-B66E-22BA43A0284A}" dt="2020-11-24T08:15:01.517" v="2781" actId="20577"/>
          <ac:spMkLst>
            <pc:docMk/>
            <pc:sldMk cId="2798008213" sldId="276"/>
            <ac:spMk id="2" creationId="{F0AAFA9D-4212-41D1-888E-A40707726B12}"/>
          </ac:spMkLst>
        </pc:spChg>
        <pc:spChg chg="mod">
          <ac:chgData name="Harshita V Asnani" userId="S::hvasnani@syr.edu::71a1626d-13d0-430e-a518-f8337b3de675" providerId="AD" clId="Web-{8637A125-52EB-E39C-B66E-22BA43A0284A}" dt="2020-11-24T08:14:51.860" v="2778" actId="20577"/>
          <ac:spMkLst>
            <pc:docMk/>
            <pc:sldMk cId="2798008213" sldId="276"/>
            <ac:spMk id="3" creationId="{573DD483-66FD-436E-8956-7C038791B3F4}"/>
          </ac:spMkLst>
        </pc:spChg>
      </pc:sldChg>
      <pc:sldChg chg="addSp delSp modSp new mod setBg">
        <pc:chgData name="Harshita V Asnani" userId="S::hvasnani@syr.edu::71a1626d-13d0-430e-a518-f8337b3de675" providerId="AD" clId="Web-{8637A125-52EB-E39C-B66E-22BA43A0284A}" dt="2020-11-24T18:37:15.208" v="3521"/>
        <pc:sldMkLst>
          <pc:docMk/>
          <pc:sldMk cId="1721667661" sldId="277"/>
        </pc:sldMkLst>
        <pc:spChg chg="mod ord">
          <ac:chgData name="Harshita V Asnani" userId="S::hvasnani@syr.edu::71a1626d-13d0-430e-a518-f8337b3de675" providerId="AD" clId="Web-{8637A125-52EB-E39C-B66E-22BA43A0284A}" dt="2020-11-24T18:37:15.208" v="3521"/>
          <ac:spMkLst>
            <pc:docMk/>
            <pc:sldMk cId="1721667661" sldId="277"/>
            <ac:spMk id="2" creationId="{32C7B21E-F769-4F90-847B-4A1B15917177}"/>
          </ac:spMkLst>
        </pc:spChg>
        <pc:spChg chg="add del mod ord">
          <ac:chgData name="Harshita V Asnani" userId="S::hvasnani@syr.edu::71a1626d-13d0-430e-a518-f8337b3de675" providerId="AD" clId="Web-{8637A125-52EB-E39C-B66E-22BA43A0284A}" dt="2020-11-24T18:37:15.208" v="3521"/>
          <ac:spMkLst>
            <pc:docMk/>
            <pc:sldMk cId="1721667661" sldId="277"/>
            <ac:spMk id="3" creationId="{A4A8965C-FC75-4D12-BB1A-AE0779CB9A0B}"/>
          </ac:spMkLst>
        </pc:spChg>
        <pc:spChg chg="add del">
          <ac:chgData name="Harshita V Asnani" userId="S::hvasnani@syr.edu::71a1626d-13d0-430e-a518-f8337b3de675" providerId="AD" clId="Web-{8637A125-52EB-E39C-B66E-22BA43A0284A}" dt="2020-11-24T18:37:02.270" v="3514"/>
          <ac:spMkLst>
            <pc:docMk/>
            <pc:sldMk cId="1721667661" sldId="277"/>
            <ac:spMk id="9" creationId="{799A8B4F-0FED-46C0-9186-5A8E116D8744}"/>
          </ac:spMkLst>
        </pc:spChg>
        <pc:spChg chg="add del">
          <ac:chgData name="Harshita V Asnani" userId="S::hvasnani@syr.edu::71a1626d-13d0-430e-a518-f8337b3de675" providerId="AD" clId="Web-{8637A125-52EB-E39C-B66E-22BA43A0284A}" dt="2020-11-24T18:36:49.473" v="3510"/>
          <ac:spMkLst>
            <pc:docMk/>
            <pc:sldMk cId="1721667661" sldId="277"/>
            <ac:spMk id="11" creationId="{913AE63C-D5B4-45D1-ACFC-648CFFCF9805}"/>
          </ac:spMkLst>
        </pc:spChg>
        <pc:spChg chg="add del">
          <ac:chgData name="Harshita V Asnani" userId="S::hvasnani@syr.edu::71a1626d-13d0-430e-a518-f8337b3de675" providerId="AD" clId="Web-{8637A125-52EB-E39C-B66E-22BA43A0284A}" dt="2020-11-24T18:37:02.270" v="3514"/>
          <ac:spMkLst>
            <pc:docMk/>
            <pc:sldMk cId="1721667661" sldId="277"/>
            <ac:spMk id="12" creationId="{38A69B74-22E3-47CC-823F-18BE7930C814}"/>
          </ac:spMkLst>
        </pc:spChg>
        <pc:spChg chg="add del">
          <ac:chgData name="Harshita V Asnani" userId="S::hvasnani@syr.edu::71a1626d-13d0-430e-a518-f8337b3de675" providerId="AD" clId="Web-{8637A125-52EB-E39C-B66E-22BA43A0284A}" dt="2020-11-24T18:36:49.473" v="3510"/>
          <ac:spMkLst>
            <pc:docMk/>
            <pc:sldMk cId="1721667661" sldId="277"/>
            <ac:spMk id="13" creationId="{34DE9D20-D6C2-4834-9EE9-EC583F3FE571}"/>
          </ac:spMkLst>
        </pc:spChg>
        <pc:spChg chg="add del">
          <ac:chgData name="Harshita V Asnani" userId="S::hvasnani@syr.edu::71a1626d-13d0-430e-a518-f8337b3de675" providerId="AD" clId="Web-{8637A125-52EB-E39C-B66E-22BA43A0284A}" dt="2020-11-24T18:37:02.270" v="3514"/>
          <ac:spMkLst>
            <pc:docMk/>
            <pc:sldMk cId="1721667661" sldId="277"/>
            <ac:spMk id="14" creationId="{0035A30C-45F3-4EFB-B2E8-6E2A11843D39}"/>
          </ac:spMkLst>
        </pc:spChg>
        <pc:spChg chg="add del">
          <ac:chgData name="Harshita V Asnani" userId="S::hvasnani@syr.edu::71a1626d-13d0-430e-a518-f8337b3de675" providerId="AD" clId="Web-{8637A125-52EB-E39C-B66E-22BA43A0284A}" dt="2020-11-24T18:37:09.035" v="3516"/>
          <ac:spMkLst>
            <pc:docMk/>
            <pc:sldMk cId="1721667661" sldId="277"/>
            <ac:spMk id="16" creationId="{72B886CF-D3D5-4CDE-A0D0-35994223D8D7}"/>
          </ac:spMkLst>
        </pc:spChg>
        <pc:spChg chg="add del">
          <ac:chgData name="Harshita V Asnani" userId="S::hvasnani@syr.edu::71a1626d-13d0-430e-a518-f8337b3de675" providerId="AD" clId="Web-{8637A125-52EB-E39C-B66E-22BA43A0284A}" dt="2020-11-24T18:37:02.270" v="3514"/>
          <ac:spMkLst>
            <pc:docMk/>
            <pc:sldMk cId="1721667661" sldId="277"/>
            <ac:spMk id="17" creationId="{1778637B-5DB8-4A75-B2E6-FC2B1BB9A7DB}"/>
          </ac:spMkLst>
        </pc:spChg>
        <pc:spChg chg="add del">
          <ac:chgData name="Harshita V Asnani" userId="S::hvasnani@syr.edu::71a1626d-13d0-430e-a518-f8337b3de675" providerId="AD" clId="Web-{8637A125-52EB-E39C-B66E-22BA43A0284A}" dt="2020-11-24T18:37:09.035" v="3516"/>
          <ac:spMkLst>
            <pc:docMk/>
            <pc:sldMk cId="1721667661" sldId="277"/>
            <ac:spMk id="18" creationId="{A866710D-202D-4ADA-94F8-BCFD24D1D634}"/>
          </ac:spMkLst>
        </pc:spChg>
        <pc:spChg chg="add del">
          <ac:chgData name="Harshita V Asnani" userId="S::hvasnani@syr.edu::71a1626d-13d0-430e-a518-f8337b3de675" providerId="AD" clId="Web-{8637A125-52EB-E39C-B66E-22BA43A0284A}" dt="2020-11-24T18:37:09.035" v="3516"/>
          <ac:spMkLst>
            <pc:docMk/>
            <pc:sldMk cId="1721667661" sldId="277"/>
            <ac:spMk id="20" creationId="{51F525B8-990E-436C-9EE0-E2FC2527C246}"/>
          </ac:spMkLst>
        </pc:spChg>
        <pc:spChg chg="add del">
          <ac:chgData name="Harshita V Asnani" userId="S::hvasnani@syr.edu::71a1626d-13d0-430e-a518-f8337b3de675" providerId="AD" clId="Web-{8637A125-52EB-E39C-B66E-22BA43A0284A}" dt="2020-11-24T18:37:11.504" v="3518"/>
          <ac:spMkLst>
            <pc:docMk/>
            <pc:sldMk cId="1721667661" sldId="277"/>
            <ac:spMk id="21" creationId="{B7412B8E-484B-4452-8644-AD263F593B44}"/>
          </ac:spMkLst>
        </pc:spChg>
        <pc:spChg chg="add del">
          <ac:chgData name="Harshita V Asnani" userId="S::hvasnani@syr.edu::71a1626d-13d0-430e-a518-f8337b3de675" providerId="AD" clId="Web-{8637A125-52EB-E39C-B66E-22BA43A0284A}" dt="2020-11-24T18:37:15.067" v="3520"/>
          <ac:spMkLst>
            <pc:docMk/>
            <pc:sldMk cId="1721667661" sldId="277"/>
            <ac:spMk id="24" creationId="{2B566528-1B12-4246-9431-5C2D7D081168}"/>
          </ac:spMkLst>
        </pc:spChg>
        <pc:spChg chg="add del">
          <ac:chgData name="Harshita V Asnani" userId="S::hvasnani@syr.edu::71a1626d-13d0-430e-a518-f8337b3de675" providerId="AD" clId="Web-{8637A125-52EB-E39C-B66E-22BA43A0284A}" dt="2020-11-24T18:37:11.504" v="3518"/>
          <ac:spMkLst>
            <pc:docMk/>
            <pc:sldMk cId="1721667661" sldId="277"/>
            <ac:spMk id="27" creationId="{D5B0017B-2ECA-49AF-B397-DC140825DF8D}"/>
          </ac:spMkLst>
        </pc:spChg>
        <pc:spChg chg="add del">
          <ac:chgData name="Harshita V Asnani" userId="S::hvasnani@syr.edu::71a1626d-13d0-430e-a518-f8337b3de675" providerId="AD" clId="Web-{8637A125-52EB-E39C-B66E-22BA43A0284A}" dt="2020-11-24T18:37:11.504" v="3518"/>
          <ac:spMkLst>
            <pc:docMk/>
            <pc:sldMk cId="1721667661" sldId="277"/>
            <ac:spMk id="28" creationId="{0FD95D09-2666-454C-AE57-F5C7D86606F8}"/>
          </ac:spMkLst>
        </pc:spChg>
        <pc:spChg chg="add">
          <ac:chgData name="Harshita V Asnani" userId="S::hvasnani@syr.edu::71a1626d-13d0-430e-a518-f8337b3de675" providerId="AD" clId="Web-{8637A125-52EB-E39C-B66E-22BA43A0284A}" dt="2020-11-24T18:37:15.208" v="3521"/>
          <ac:spMkLst>
            <pc:docMk/>
            <pc:sldMk cId="1721667661" sldId="277"/>
            <ac:spMk id="29" creationId="{913AE63C-D5B4-45D1-ACFC-648CFFCF9805}"/>
          </ac:spMkLst>
        </pc:spChg>
        <pc:spChg chg="add del">
          <ac:chgData name="Harshita V Asnani" userId="S::hvasnani@syr.edu::71a1626d-13d0-430e-a518-f8337b3de675" providerId="AD" clId="Web-{8637A125-52EB-E39C-B66E-22BA43A0284A}" dt="2020-11-24T18:37:15.067" v="3520"/>
          <ac:spMkLst>
            <pc:docMk/>
            <pc:sldMk cId="1721667661" sldId="277"/>
            <ac:spMk id="30" creationId="{D3F51FEB-38FB-4F6C-9F7B-2F2AFAB65463}"/>
          </ac:spMkLst>
        </pc:spChg>
        <pc:spChg chg="add del">
          <ac:chgData name="Harshita V Asnani" userId="S::hvasnani@syr.edu::71a1626d-13d0-430e-a518-f8337b3de675" providerId="AD" clId="Web-{8637A125-52EB-E39C-B66E-22BA43A0284A}" dt="2020-11-24T18:37:15.067" v="3520"/>
          <ac:spMkLst>
            <pc:docMk/>
            <pc:sldMk cId="1721667661" sldId="277"/>
            <ac:spMk id="31" creationId="{1E547BA6-BAE0-43BB-A7CA-60F69CE252F0}"/>
          </ac:spMkLst>
        </pc:spChg>
        <pc:spChg chg="add">
          <ac:chgData name="Harshita V Asnani" userId="S::hvasnani@syr.edu::71a1626d-13d0-430e-a518-f8337b3de675" providerId="AD" clId="Web-{8637A125-52EB-E39C-B66E-22BA43A0284A}" dt="2020-11-24T18:37:15.208" v="3521"/>
          <ac:spMkLst>
            <pc:docMk/>
            <pc:sldMk cId="1721667661" sldId="277"/>
            <ac:spMk id="32" creationId="{34DE9D20-D6C2-4834-9EE9-EC583F3FE571}"/>
          </ac:spMkLst>
        </pc:spChg>
        <pc:grpChg chg="add del">
          <ac:chgData name="Harshita V Asnani" userId="S::hvasnani@syr.edu::71a1626d-13d0-430e-a518-f8337b3de675" providerId="AD" clId="Web-{8637A125-52EB-E39C-B66E-22BA43A0284A}" dt="2020-11-24T18:36:49.473" v="3510"/>
          <ac:grpSpMkLst>
            <pc:docMk/>
            <pc:sldMk cId="1721667661" sldId="277"/>
            <ac:grpSpMk id="15" creationId="{D2BEE71A-353E-49B4-9F8D-D2E784E501D9}"/>
          </ac:grpSpMkLst>
        </pc:grpChg>
        <pc:grpChg chg="add del">
          <ac:chgData name="Harshita V Asnani" userId="S::hvasnani@syr.edu::71a1626d-13d0-430e-a518-f8337b3de675" providerId="AD" clId="Web-{8637A125-52EB-E39C-B66E-22BA43A0284A}" dt="2020-11-24T18:36:49.473" v="3510"/>
          <ac:grpSpMkLst>
            <pc:docMk/>
            <pc:sldMk cId="1721667661" sldId="277"/>
            <ac:grpSpMk id="19" creationId="{43F5E015-E085-4624-B431-B42414448684}"/>
          </ac:grpSpMkLst>
        </pc:grpChg>
        <pc:grpChg chg="add del">
          <ac:chgData name="Harshita V Asnani" userId="S::hvasnani@syr.edu::71a1626d-13d0-430e-a518-f8337b3de675" providerId="AD" clId="Web-{8637A125-52EB-E39C-B66E-22BA43A0284A}" dt="2020-11-24T18:37:11.504" v="3518"/>
          <ac:grpSpMkLst>
            <pc:docMk/>
            <pc:sldMk cId="1721667661" sldId="277"/>
            <ac:grpSpMk id="23" creationId="{AE1C45F0-260A-458C-96ED-C1F6D2151219}"/>
          </ac:grpSpMkLst>
        </pc:grpChg>
        <pc:grpChg chg="add del">
          <ac:chgData name="Harshita V Asnani" userId="S::hvasnani@syr.edu::71a1626d-13d0-430e-a518-f8337b3de675" providerId="AD" clId="Web-{8637A125-52EB-E39C-B66E-22BA43A0284A}" dt="2020-11-24T18:37:15.067" v="3520"/>
          <ac:grpSpMkLst>
            <pc:docMk/>
            <pc:sldMk cId="1721667661" sldId="277"/>
            <ac:grpSpMk id="25" creationId="{07EAA094-9CF6-4695-958A-33D9BCAA9474}"/>
          </ac:grpSpMkLst>
        </pc:grpChg>
        <pc:grpChg chg="add">
          <ac:chgData name="Harshita V Asnani" userId="S::hvasnani@syr.edu::71a1626d-13d0-430e-a518-f8337b3de675" providerId="AD" clId="Web-{8637A125-52EB-E39C-B66E-22BA43A0284A}" dt="2020-11-24T18:37:15.208" v="3521"/>
          <ac:grpSpMkLst>
            <pc:docMk/>
            <pc:sldMk cId="1721667661" sldId="277"/>
            <ac:grpSpMk id="33" creationId="{D2BEE71A-353E-49B4-9F8D-D2E784E501D9}"/>
          </ac:grpSpMkLst>
        </pc:grpChg>
        <pc:grpChg chg="add">
          <ac:chgData name="Harshita V Asnani" userId="S::hvasnani@syr.edu::71a1626d-13d0-430e-a518-f8337b3de675" providerId="AD" clId="Web-{8637A125-52EB-E39C-B66E-22BA43A0284A}" dt="2020-11-24T18:37:15.208" v="3521"/>
          <ac:grpSpMkLst>
            <pc:docMk/>
            <pc:sldMk cId="1721667661" sldId="277"/>
            <ac:grpSpMk id="36" creationId="{43F5E015-E085-4624-B431-B42414448684}"/>
          </ac:grpSpMkLst>
        </pc:grpChg>
        <pc:graphicFrameChg chg="add del">
          <ac:chgData name="Harshita V Asnani" userId="S::hvasnani@syr.edu::71a1626d-13d0-430e-a518-f8337b3de675" providerId="AD" clId="Web-{8637A125-52EB-E39C-B66E-22BA43A0284A}" dt="2020-11-24T18:36:58.535" v="3512"/>
          <ac:graphicFrameMkLst>
            <pc:docMk/>
            <pc:sldMk cId="1721667661" sldId="277"/>
            <ac:graphicFrameMk id="8" creationId="{E2840A83-4933-49AD-AD23-4AF585784E1F}"/>
          </ac:graphicFrameMkLst>
        </pc:graphicFrameChg>
        <pc:picChg chg="add mod ord">
          <ac:chgData name="Harshita V Asnani" userId="S::hvasnani@syr.edu::71a1626d-13d0-430e-a518-f8337b3de675" providerId="AD" clId="Web-{8637A125-52EB-E39C-B66E-22BA43A0284A}" dt="2020-11-24T18:37:15.208" v="3521"/>
          <ac:picMkLst>
            <pc:docMk/>
            <pc:sldMk cId="1721667661" sldId="277"/>
            <ac:picMk id="4" creationId="{43689648-2C9C-48B1-A9CD-55F8BD376AE7}"/>
          </ac:picMkLst>
        </pc:picChg>
        <pc:picChg chg="add mod ord">
          <ac:chgData name="Harshita V Asnani" userId="S::hvasnani@syr.edu::71a1626d-13d0-430e-a518-f8337b3de675" providerId="AD" clId="Web-{8637A125-52EB-E39C-B66E-22BA43A0284A}" dt="2020-11-24T18:37:15.208" v="3521"/>
          <ac:picMkLst>
            <pc:docMk/>
            <pc:sldMk cId="1721667661" sldId="277"/>
            <ac:picMk id="5" creationId="{14AD6B1B-FF39-4C86-9658-5BBB8C4F8AA9}"/>
          </ac:picMkLst>
        </pc:picChg>
        <pc:picChg chg="add mod ord">
          <ac:chgData name="Harshita V Asnani" userId="S::hvasnani@syr.edu::71a1626d-13d0-430e-a518-f8337b3de675" providerId="AD" clId="Web-{8637A125-52EB-E39C-B66E-22BA43A0284A}" dt="2020-11-24T18:37:15.208" v="3521"/>
          <ac:picMkLst>
            <pc:docMk/>
            <pc:sldMk cId="1721667661" sldId="277"/>
            <ac:picMk id="6" creationId="{25C9EED0-6289-42E5-BFFE-E5E39734C00A}"/>
          </ac:picMkLst>
        </pc:picChg>
        <pc:picChg chg="add del">
          <ac:chgData name="Harshita V Asnani" userId="S::hvasnani@syr.edu::71a1626d-13d0-430e-a518-f8337b3de675" providerId="AD" clId="Web-{8637A125-52EB-E39C-B66E-22BA43A0284A}" dt="2020-11-24T18:37:02.270" v="3514"/>
          <ac:picMkLst>
            <pc:docMk/>
            <pc:sldMk cId="1721667661" sldId="277"/>
            <ac:picMk id="10" creationId="{DA6861EE-7660-46C9-80BD-173B8F7454B8}"/>
          </ac:picMkLst>
        </pc:picChg>
        <pc:cxnChg chg="add del">
          <ac:chgData name="Harshita V Asnani" userId="S::hvasnani@syr.edu::71a1626d-13d0-430e-a518-f8337b3de675" providerId="AD" clId="Web-{8637A125-52EB-E39C-B66E-22BA43A0284A}" dt="2020-11-24T18:37:11.504" v="3518"/>
          <ac:cxnSpMkLst>
            <pc:docMk/>
            <pc:sldMk cId="1721667661" sldId="277"/>
            <ac:cxnSpMk id="22" creationId="{6CF1BAF6-AD41-4082-B212-8A1F9A2E8779}"/>
          </ac:cxnSpMkLst>
        </pc:cxnChg>
      </pc:sldChg>
      <pc:sldChg chg="addSp delSp modSp new mod setBg">
        <pc:chgData name="Harshita V Asnani" userId="S::hvasnani@syr.edu::71a1626d-13d0-430e-a518-f8337b3de675" providerId="AD" clId="Web-{8637A125-52EB-E39C-B66E-22BA43A0284A}" dt="2020-11-24T18:37:50.255" v="3528"/>
        <pc:sldMkLst>
          <pc:docMk/>
          <pc:sldMk cId="1781530002" sldId="278"/>
        </pc:sldMkLst>
        <pc:spChg chg="mod">
          <ac:chgData name="Harshita V Asnani" userId="S::hvasnani@syr.edu::71a1626d-13d0-430e-a518-f8337b3de675" providerId="AD" clId="Web-{8637A125-52EB-E39C-B66E-22BA43A0284A}" dt="2020-11-24T18:37:50.255" v="3528"/>
          <ac:spMkLst>
            <pc:docMk/>
            <pc:sldMk cId="1781530002" sldId="278"/>
            <ac:spMk id="2" creationId="{6BE52702-DCD4-4B30-B99B-E87199C6E182}"/>
          </ac:spMkLst>
        </pc:spChg>
        <pc:spChg chg="del">
          <ac:chgData name="Harshita V Asnani" userId="S::hvasnani@syr.edu::71a1626d-13d0-430e-a518-f8337b3de675" providerId="AD" clId="Web-{8637A125-52EB-E39C-B66E-22BA43A0284A}" dt="2020-11-24T08:24:56.616" v="3126"/>
          <ac:spMkLst>
            <pc:docMk/>
            <pc:sldMk cId="1781530002" sldId="278"/>
            <ac:spMk id="3" creationId="{E92753C0-CA1B-4A3D-B522-077C64D3B0DB}"/>
          </ac:spMkLst>
        </pc:spChg>
        <pc:spChg chg="add mod">
          <ac:chgData name="Harshita V Asnani" userId="S::hvasnani@syr.edu::71a1626d-13d0-430e-a518-f8337b3de675" providerId="AD" clId="Web-{8637A125-52EB-E39C-B66E-22BA43A0284A}" dt="2020-11-24T18:37:50.255" v="3528"/>
          <ac:spMkLst>
            <pc:docMk/>
            <pc:sldMk cId="1781530002" sldId="278"/>
            <ac:spMk id="5" creationId="{27003AFF-E5AC-4DFD-9E51-DD5DB0050AAE}"/>
          </ac:spMkLst>
        </pc:spChg>
        <pc:spChg chg="add del">
          <ac:chgData name="Harshita V Asnani" userId="S::hvasnani@syr.edu::71a1626d-13d0-430e-a518-f8337b3de675" providerId="AD" clId="Web-{8637A125-52EB-E39C-B66E-22BA43A0284A}" dt="2020-11-24T18:37:40.614" v="3525"/>
          <ac:spMkLst>
            <pc:docMk/>
            <pc:sldMk cId="1781530002" sldId="278"/>
            <ac:spMk id="7" creationId="{117AB3D3-3C9C-4DED-809A-78734805B895}"/>
          </ac:spMkLst>
        </pc:spChg>
        <pc:spChg chg="add del">
          <ac:chgData name="Harshita V Asnani" userId="S::hvasnani@syr.edu::71a1626d-13d0-430e-a518-f8337b3de675" providerId="AD" clId="Web-{8637A125-52EB-E39C-B66E-22BA43A0284A}" dt="2020-11-24T18:37:40.614" v="3525"/>
          <ac:spMkLst>
            <pc:docMk/>
            <pc:sldMk cId="1781530002" sldId="278"/>
            <ac:spMk id="8" creationId="{3A9A4357-BD1D-4622-A4FE-766E6AB8DE84}"/>
          </ac:spMkLst>
        </pc:spChg>
        <pc:spChg chg="add del">
          <ac:chgData name="Harshita V Asnani" userId="S::hvasnani@syr.edu::71a1626d-13d0-430e-a518-f8337b3de675" providerId="AD" clId="Web-{8637A125-52EB-E39C-B66E-22BA43A0284A}" dt="2020-11-24T18:37:50.255" v="3527"/>
          <ac:spMkLst>
            <pc:docMk/>
            <pc:sldMk cId="1781530002" sldId="278"/>
            <ac:spMk id="9" creationId="{B775CD93-9DF2-48CB-9F57-1BCA9A46C7FA}"/>
          </ac:spMkLst>
        </pc:spChg>
        <pc:spChg chg="add del">
          <ac:chgData name="Harshita V Asnani" userId="S::hvasnani@syr.edu::71a1626d-13d0-430e-a518-f8337b3de675" providerId="AD" clId="Web-{8637A125-52EB-E39C-B66E-22BA43A0284A}" dt="2020-11-24T18:37:33.114" v="3523"/>
          <ac:spMkLst>
            <pc:docMk/>
            <pc:sldMk cId="1781530002" sldId="278"/>
            <ac:spMk id="10" creationId="{F4C0B10B-D2C4-4A54-AFAD-3D27DF88BB37}"/>
          </ac:spMkLst>
        </pc:spChg>
        <pc:spChg chg="add del">
          <ac:chgData name="Harshita V Asnani" userId="S::hvasnani@syr.edu::71a1626d-13d0-430e-a518-f8337b3de675" providerId="AD" clId="Web-{8637A125-52EB-E39C-B66E-22BA43A0284A}" dt="2020-11-24T18:37:50.255" v="3527"/>
          <ac:spMkLst>
            <pc:docMk/>
            <pc:sldMk cId="1781530002" sldId="278"/>
            <ac:spMk id="11" creationId="{6166C6D1-23AC-49C4-BA07-238E4E9F8CEB}"/>
          </ac:spMkLst>
        </pc:spChg>
        <pc:spChg chg="add del">
          <ac:chgData name="Harshita V Asnani" userId="S::hvasnani@syr.edu::71a1626d-13d0-430e-a518-f8337b3de675" providerId="AD" clId="Web-{8637A125-52EB-E39C-B66E-22BA43A0284A}" dt="2020-11-24T18:37:50.255" v="3527"/>
          <ac:spMkLst>
            <pc:docMk/>
            <pc:sldMk cId="1781530002" sldId="278"/>
            <ac:spMk id="13" creationId="{1C091803-41C2-48E0-9228-5148460C7479}"/>
          </ac:spMkLst>
        </pc:spChg>
        <pc:spChg chg="add del">
          <ac:chgData name="Harshita V Asnani" userId="S::hvasnani@syr.edu::71a1626d-13d0-430e-a518-f8337b3de675" providerId="AD" clId="Web-{8637A125-52EB-E39C-B66E-22BA43A0284A}" dt="2020-11-24T18:37:40.614" v="3525"/>
          <ac:spMkLst>
            <pc:docMk/>
            <pc:sldMk cId="1781530002" sldId="278"/>
            <ac:spMk id="14" creationId="{E659831F-0D9A-4C63-9EBB-8435B85A440F}"/>
          </ac:spMkLst>
        </pc:spChg>
        <pc:spChg chg="add del">
          <ac:chgData name="Harshita V Asnani" userId="S::hvasnani@syr.edu::71a1626d-13d0-430e-a518-f8337b3de675" providerId="AD" clId="Web-{8637A125-52EB-E39C-B66E-22BA43A0284A}" dt="2020-11-24T18:37:40.614" v="3525"/>
          <ac:spMkLst>
            <pc:docMk/>
            <pc:sldMk cId="1781530002" sldId="278"/>
            <ac:spMk id="16" creationId="{E6995CE5-F890-4ABA-82A2-26507CE8D2A3}"/>
          </ac:spMkLst>
        </pc:spChg>
        <pc:spChg chg="add">
          <ac:chgData name="Harshita V Asnani" userId="S::hvasnani@syr.edu::71a1626d-13d0-430e-a518-f8337b3de675" providerId="AD" clId="Web-{8637A125-52EB-E39C-B66E-22BA43A0284A}" dt="2020-11-24T18:37:50.255" v="3528"/>
          <ac:spMkLst>
            <pc:docMk/>
            <pc:sldMk cId="1781530002" sldId="278"/>
            <ac:spMk id="18" creationId="{F4C0B10B-D2C4-4A54-AFAD-3D27DF88BB37}"/>
          </ac:spMkLst>
        </pc:spChg>
        <pc:grpChg chg="add del">
          <ac:chgData name="Harshita V Asnani" userId="S::hvasnani@syr.edu::71a1626d-13d0-430e-a518-f8337b3de675" providerId="AD" clId="Web-{8637A125-52EB-E39C-B66E-22BA43A0284A}" dt="2020-11-24T18:37:33.114" v="3523"/>
          <ac:grpSpMkLst>
            <pc:docMk/>
            <pc:sldMk cId="1781530002" sldId="278"/>
            <ac:grpSpMk id="12" creationId="{B6BADB90-C74B-40D6-86DC-503F65FCE8DC}"/>
          </ac:grpSpMkLst>
        </pc:grpChg>
        <pc:grpChg chg="add">
          <ac:chgData name="Harshita V Asnani" userId="S::hvasnani@syr.edu::71a1626d-13d0-430e-a518-f8337b3de675" providerId="AD" clId="Web-{8637A125-52EB-E39C-B66E-22BA43A0284A}" dt="2020-11-24T18:37:50.255" v="3528"/>
          <ac:grpSpMkLst>
            <pc:docMk/>
            <pc:sldMk cId="1781530002" sldId="278"/>
            <ac:grpSpMk id="19" creationId="{B6BADB90-C74B-40D6-86DC-503F65FCE8DC}"/>
          </ac:grpSpMkLst>
        </pc:grpChg>
        <pc:picChg chg="add mod ord">
          <ac:chgData name="Harshita V Asnani" userId="S::hvasnani@syr.edu::71a1626d-13d0-430e-a518-f8337b3de675" providerId="AD" clId="Web-{8637A125-52EB-E39C-B66E-22BA43A0284A}" dt="2020-11-24T18:37:50.255" v="3528"/>
          <ac:picMkLst>
            <pc:docMk/>
            <pc:sldMk cId="1781530002" sldId="278"/>
            <ac:picMk id="4" creationId="{2871CC67-354C-4EE8-96AB-A1337E7FD9D0}"/>
          </ac:picMkLst>
        </pc:picChg>
      </pc:sldChg>
      <pc:sldChg chg="addSp delSp modSp new mod setBg">
        <pc:chgData name="Harshita V Asnani" userId="S::hvasnani@syr.edu::71a1626d-13d0-430e-a518-f8337b3de675" providerId="AD" clId="Web-{8637A125-52EB-E39C-B66E-22BA43A0284A}" dt="2020-11-24T18:38:03.552" v="3529"/>
        <pc:sldMkLst>
          <pc:docMk/>
          <pc:sldMk cId="3574366439" sldId="279"/>
        </pc:sldMkLst>
        <pc:spChg chg="mod">
          <ac:chgData name="Harshita V Asnani" userId="S::hvasnani@syr.edu::71a1626d-13d0-430e-a518-f8337b3de675" providerId="AD" clId="Web-{8637A125-52EB-E39C-B66E-22BA43A0284A}" dt="2020-11-24T18:38:03.552" v="3529"/>
          <ac:spMkLst>
            <pc:docMk/>
            <pc:sldMk cId="3574366439" sldId="279"/>
            <ac:spMk id="2" creationId="{F15E3587-232F-4984-91FE-7E23DF526590}"/>
          </ac:spMkLst>
        </pc:spChg>
        <pc:spChg chg="del">
          <ac:chgData name="Harshita V Asnani" userId="S::hvasnani@syr.edu::71a1626d-13d0-430e-a518-f8337b3de675" providerId="AD" clId="Web-{8637A125-52EB-E39C-B66E-22BA43A0284A}" dt="2020-11-24T08:26:47.467" v="3195"/>
          <ac:spMkLst>
            <pc:docMk/>
            <pc:sldMk cId="3574366439" sldId="279"/>
            <ac:spMk id="3" creationId="{D0A42150-54F4-4789-9CA8-C80A5E390E6D}"/>
          </ac:spMkLst>
        </pc:spChg>
        <pc:spChg chg="add mod">
          <ac:chgData name="Harshita V Asnani" userId="S::hvasnani@syr.edu::71a1626d-13d0-430e-a518-f8337b3de675" providerId="AD" clId="Web-{8637A125-52EB-E39C-B66E-22BA43A0284A}" dt="2020-11-24T18:38:03.552" v="3529"/>
          <ac:spMkLst>
            <pc:docMk/>
            <pc:sldMk cId="3574366439" sldId="279"/>
            <ac:spMk id="6" creationId="{70F5F21D-62D1-4313-8CA2-9EB150405C59}"/>
          </ac:spMkLst>
        </pc:spChg>
        <pc:spChg chg="add">
          <ac:chgData name="Harshita V Asnani" userId="S::hvasnani@syr.edu::71a1626d-13d0-430e-a518-f8337b3de675" providerId="AD" clId="Web-{8637A125-52EB-E39C-B66E-22BA43A0284A}" dt="2020-11-24T18:38:03.552" v="3529"/>
          <ac:spMkLst>
            <pc:docMk/>
            <pc:sldMk cId="3574366439" sldId="279"/>
            <ac:spMk id="11" creationId="{F4C0B10B-D2C4-4A54-AFAD-3D27DF88BB37}"/>
          </ac:spMkLst>
        </pc:spChg>
        <pc:grpChg chg="add">
          <ac:chgData name="Harshita V Asnani" userId="S::hvasnani@syr.edu::71a1626d-13d0-430e-a518-f8337b3de675" providerId="AD" clId="Web-{8637A125-52EB-E39C-B66E-22BA43A0284A}" dt="2020-11-24T18:38:03.552" v="3529"/>
          <ac:grpSpMkLst>
            <pc:docMk/>
            <pc:sldMk cId="3574366439" sldId="279"/>
            <ac:grpSpMk id="13" creationId="{B6BADB90-C74B-40D6-86DC-503F65FCE8DC}"/>
          </ac:grpSpMkLst>
        </pc:grpChg>
        <pc:picChg chg="add mod ord">
          <ac:chgData name="Harshita V Asnani" userId="S::hvasnani@syr.edu::71a1626d-13d0-430e-a518-f8337b3de675" providerId="AD" clId="Web-{8637A125-52EB-E39C-B66E-22BA43A0284A}" dt="2020-11-24T18:38:03.552" v="3529"/>
          <ac:picMkLst>
            <pc:docMk/>
            <pc:sldMk cId="3574366439" sldId="279"/>
            <ac:picMk id="4" creationId="{FB9A1AFE-0002-4F37-BE2C-8710F55352CA}"/>
          </ac:picMkLst>
        </pc:picChg>
      </pc:sldChg>
      <pc:sldChg chg="addSp delSp modSp new mod setBg">
        <pc:chgData name="Harshita V Asnani" userId="S::hvasnani@syr.edu::71a1626d-13d0-430e-a518-f8337b3de675" providerId="AD" clId="Web-{8637A125-52EB-E39C-B66E-22BA43A0284A}" dt="2020-11-24T18:38:08.974" v="3530"/>
        <pc:sldMkLst>
          <pc:docMk/>
          <pc:sldMk cId="3993801659" sldId="280"/>
        </pc:sldMkLst>
        <pc:spChg chg="mod">
          <ac:chgData name="Harshita V Asnani" userId="S::hvasnani@syr.edu::71a1626d-13d0-430e-a518-f8337b3de675" providerId="AD" clId="Web-{8637A125-52EB-E39C-B66E-22BA43A0284A}" dt="2020-11-24T18:38:08.974" v="3530"/>
          <ac:spMkLst>
            <pc:docMk/>
            <pc:sldMk cId="3993801659" sldId="280"/>
            <ac:spMk id="2" creationId="{D2DD2228-0715-45AC-ACDA-B71BF4AE6318}"/>
          </ac:spMkLst>
        </pc:spChg>
        <pc:spChg chg="del">
          <ac:chgData name="Harshita V Asnani" userId="S::hvasnani@syr.edu::71a1626d-13d0-430e-a518-f8337b3de675" providerId="AD" clId="Web-{8637A125-52EB-E39C-B66E-22BA43A0284A}" dt="2020-11-24T08:27:58.843" v="3220"/>
          <ac:spMkLst>
            <pc:docMk/>
            <pc:sldMk cId="3993801659" sldId="280"/>
            <ac:spMk id="3" creationId="{514EB455-628C-4532-A403-99EE2E1C06EA}"/>
          </ac:spMkLst>
        </pc:spChg>
        <pc:spChg chg="add mod">
          <ac:chgData name="Harshita V Asnani" userId="S::hvasnani@syr.edu::71a1626d-13d0-430e-a518-f8337b3de675" providerId="AD" clId="Web-{8637A125-52EB-E39C-B66E-22BA43A0284A}" dt="2020-11-24T18:38:08.974" v="3530"/>
          <ac:spMkLst>
            <pc:docMk/>
            <pc:sldMk cId="3993801659" sldId="280"/>
            <ac:spMk id="6" creationId="{AB44875A-8DD1-44EC-A7E2-A5935A647425}"/>
          </ac:spMkLst>
        </pc:spChg>
        <pc:spChg chg="add">
          <ac:chgData name="Harshita V Asnani" userId="S::hvasnani@syr.edu::71a1626d-13d0-430e-a518-f8337b3de675" providerId="AD" clId="Web-{8637A125-52EB-E39C-B66E-22BA43A0284A}" dt="2020-11-24T18:38:08.974" v="3530"/>
          <ac:spMkLst>
            <pc:docMk/>
            <pc:sldMk cId="3993801659" sldId="280"/>
            <ac:spMk id="11" creationId="{F4C0B10B-D2C4-4A54-AFAD-3D27DF88BB37}"/>
          </ac:spMkLst>
        </pc:spChg>
        <pc:grpChg chg="add">
          <ac:chgData name="Harshita V Asnani" userId="S::hvasnani@syr.edu::71a1626d-13d0-430e-a518-f8337b3de675" providerId="AD" clId="Web-{8637A125-52EB-E39C-B66E-22BA43A0284A}" dt="2020-11-24T18:38:08.974" v="3530"/>
          <ac:grpSpMkLst>
            <pc:docMk/>
            <pc:sldMk cId="3993801659" sldId="280"/>
            <ac:grpSpMk id="13" creationId="{B6BADB90-C74B-40D6-86DC-503F65FCE8DC}"/>
          </ac:grpSpMkLst>
        </pc:grpChg>
        <pc:picChg chg="add mod ord">
          <ac:chgData name="Harshita V Asnani" userId="S::hvasnani@syr.edu::71a1626d-13d0-430e-a518-f8337b3de675" providerId="AD" clId="Web-{8637A125-52EB-E39C-B66E-22BA43A0284A}" dt="2020-11-24T18:38:08.974" v="3530"/>
          <ac:picMkLst>
            <pc:docMk/>
            <pc:sldMk cId="3993801659" sldId="280"/>
            <ac:picMk id="4" creationId="{F4A0EDF5-1E97-4A46-9F92-B12C462DE661}"/>
          </ac:picMkLst>
        </pc:picChg>
      </pc:sldChg>
      <pc:sldChg chg="addSp delSp modSp new mod setBg">
        <pc:chgData name="Harshita V Asnani" userId="S::hvasnani@syr.edu::71a1626d-13d0-430e-a518-f8337b3de675" providerId="AD" clId="Web-{8637A125-52EB-E39C-B66E-22BA43A0284A}" dt="2020-11-24T18:38:20.365" v="3531"/>
        <pc:sldMkLst>
          <pc:docMk/>
          <pc:sldMk cId="2442731099" sldId="281"/>
        </pc:sldMkLst>
        <pc:spChg chg="mod">
          <ac:chgData name="Harshita V Asnani" userId="S::hvasnani@syr.edu::71a1626d-13d0-430e-a518-f8337b3de675" providerId="AD" clId="Web-{8637A125-52EB-E39C-B66E-22BA43A0284A}" dt="2020-11-24T18:38:20.365" v="3531"/>
          <ac:spMkLst>
            <pc:docMk/>
            <pc:sldMk cId="2442731099" sldId="281"/>
            <ac:spMk id="2" creationId="{12534077-CC54-45C2-8054-D57F0541D60E}"/>
          </ac:spMkLst>
        </pc:spChg>
        <pc:spChg chg="del">
          <ac:chgData name="Harshita V Asnani" userId="S::hvasnani@syr.edu::71a1626d-13d0-430e-a518-f8337b3de675" providerId="AD" clId="Web-{8637A125-52EB-E39C-B66E-22BA43A0284A}" dt="2020-11-24T08:28:38.265" v="3247"/>
          <ac:spMkLst>
            <pc:docMk/>
            <pc:sldMk cId="2442731099" sldId="281"/>
            <ac:spMk id="3" creationId="{00C5E384-6694-402C-8F55-6E75C8E2250A}"/>
          </ac:spMkLst>
        </pc:spChg>
        <pc:spChg chg="add mod">
          <ac:chgData name="Harshita V Asnani" userId="S::hvasnani@syr.edu::71a1626d-13d0-430e-a518-f8337b3de675" providerId="AD" clId="Web-{8637A125-52EB-E39C-B66E-22BA43A0284A}" dt="2020-11-24T18:38:20.365" v="3531"/>
          <ac:spMkLst>
            <pc:docMk/>
            <pc:sldMk cId="2442731099" sldId="281"/>
            <ac:spMk id="6" creationId="{33C26A81-3D12-4DBE-AED0-3CDD650A0AA5}"/>
          </ac:spMkLst>
        </pc:spChg>
        <pc:spChg chg="add">
          <ac:chgData name="Harshita V Asnani" userId="S::hvasnani@syr.edu::71a1626d-13d0-430e-a518-f8337b3de675" providerId="AD" clId="Web-{8637A125-52EB-E39C-B66E-22BA43A0284A}" dt="2020-11-24T18:38:20.365" v="3531"/>
          <ac:spMkLst>
            <pc:docMk/>
            <pc:sldMk cId="2442731099" sldId="281"/>
            <ac:spMk id="11" creationId="{F4C0B10B-D2C4-4A54-AFAD-3D27DF88BB37}"/>
          </ac:spMkLst>
        </pc:spChg>
        <pc:grpChg chg="add">
          <ac:chgData name="Harshita V Asnani" userId="S::hvasnani@syr.edu::71a1626d-13d0-430e-a518-f8337b3de675" providerId="AD" clId="Web-{8637A125-52EB-E39C-B66E-22BA43A0284A}" dt="2020-11-24T18:38:20.365" v="3531"/>
          <ac:grpSpMkLst>
            <pc:docMk/>
            <pc:sldMk cId="2442731099" sldId="281"/>
            <ac:grpSpMk id="13" creationId="{B6BADB90-C74B-40D6-86DC-503F65FCE8DC}"/>
          </ac:grpSpMkLst>
        </pc:grpChg>
        <pc:picChg chg="add mod ord">
          <ac:chgData name="Harshita V Asnani" userId="S::hvasnani@syr.edu::71a1626d-13d0-430e-a518-f8337b3de675" providerId="AD" clId="Web-{8637A125-52EB-E39C-B66E-22BA43A0284A}" dt="2020-11-24T18:38:20.365" v="3531"/>
          <ac:picMkLst>
            <pc:docMk/>
            <pc:sldMk cId="2442731099" sldId="281"/>
            <ac:picMk id="4" creationId="{D2242B9A-0E9C-4CDE-AE3E-3889B3298537}"/>
          </ac:picMkLst>
        </pc:picChg>
      </pc:sldChg>
      <pc:sldChg chg="addSp delSp modSp new mod setBg">
        <pc:chgData name="Harshita V Asnani" userId="S::hvasnani@syr.edu::71a1626d-13d0-430e-a518-f8337b3de675" providerId="AD" clId="Web-{8637A125-52EB-E39C-B66E-22BA43A0284A}" dt="2020-11-24T18:38:26.537" v="3532"/>
        <pc:sldMkLst>
          <pc:docMk/>
          <pc:sldMk cId="776925088" sldId="282"/>
        </pc:sldMkLst>
        <pc:spChg chg="mod">
          <ac:chgData name="Harshita V Asnani" userId="S::hvasnani@syr.edu::71a1626d-13d0-430e-a518-f8337b3de675" providerId="AD" clId="Web-{8637A125-52EB-E39C-B66E-22BA43A0284A}" dt="2020-11-24T18:38:26.537" v="3532"/>
          <ac:spMkLst>
            <pc:docMk/>
            <pc:sldMk cId="776925088" sldId="282"/>
            <ac:spMk id="2" creationId="{93C5860F-B9B6-4F33-9938-7C24DD462D64}"/>
          </ac:spMkLst>
        </pc:spChg>
        <pc:spChg chg="mod">
          <ac:chgData name="Harshita V Asnani" userId="S::hvasnani@syr.edu::71a1626d-13d0-430e-a518-f8337b3de675" providerId="AD" clId="Web-{8637A125-52EB-E39C-B66E-22BA43A0284A}" dt="2020-11-24T18:38:26.537" v="3532"/>
          <ac:spMkLst>
            <pc:docMk/>
            <pc:sldMk cId="776925088" sldId="282"/>
            <ac:spMk id="3" creationId="{B9459857-29A4-4AFA-806C-18390A881087}"/>
          </ac:spMkLst>
        </pc:spChg>
        <pc:spChg chg="add del">
          <ac:chgData name="Harshita V Asnani" userId="S::hvasnani@syr.edu::71a1626d-13d0-430e-a518-f8337b3de675" providerId="AD" clId="Web-{8637A125-52EB-E39C-B66E-22BA43A0284A}" dt="2020-11-24T08:31:09.617" v="3269"/>
          <ac:spMkLst>
            <pc:docMk/>
            <pc:sldMk cId="776925088" sldId="282"/>
            <ac:spMk id="5" creationId="{4F7E1B5A-BE75-407B-9779-5558DD2EE0E6}"/>
          </ac:spMkLst>
        </pc:spChg>
        <pc:spChg chg="add">
          <ac:chgData name="Harshita V Asnani" userId="S::hvasnani@syr.edu::71a1626d-13d0-430e-a518-f8337b3de675" providerId="AD" clId="Web-{8637A125-52EB-E39C-B66E-22BA43A0284A}" dt="2020-11-24T18:38:26.537" v="3532"/>
          <ac:spMkLst>
            <pc:docMk/>
            <pc:sldMk cId="776925088" sldId="282"/>
            <ac:spMk id="13" creationId="{B0A19BDA-40B6-4DE7-81A4-6B1F1E40A64B}"/>
          </ac:spMkLst>
        </pc:spChg>
        <pc:spChg chg="add">
          <ac:chgData name="Harshita V Asnani" userId="S::hvasnani@syr.edu::71a1626d-13d0-430e-a518-f8337b3de675" providerId="AD" clId="Web-{8637A125-52EB-E39C-B66E-22BA43A0284A}" dt="2020-11-24T18:38:26.537" v="3532"/>
          <ac:spMkLst>
            <pc:docMk/>
            <pc:sldMk cId="776925088" sldId="282"/>
            <ac:spMk id="15" creationId="{0A628AD8-1356-4BF5-8A59-3549B2C7C013}"/>
          </ac:spMkLst>
        </pc:spChg>
        <pc:spChg chg="add">
          <ac:chgData name="Harshita V Asnani" userId="S::hvasnani@syr.edu::71a1626d-13d0-430e-a518-f8337b3de675" providerId="AD" clId="Web-{8637A125-52EB-E39C-B66E-22BA43A0284A}" dt="2020-11-24T18:38:26.537" v="3532"/>
          <ac:spMkLst>
            <pc:docMk/>
            <pc:sldMk cId="776925088" sldId="282"/>
            <ac:spMk id="17" creationId="{9F2E6F73-36C2-4E56-AB0C-4D6936FF5D52}"/>
          </ac:spMkLst>
        </pc:spChg>
        <pc:spChg chg="add">
          <ac:chgData name="Harshita V Asnani" userId="S::hvasnani@syr.edu::71a1626d-13d0-430e-a518-f8337b3de675" providerId="AD" clId="Web-{8637A125-52EB-E39C-B66E-22BA43A0284A}" dt="2020-11-24T18:38:26.537" v="3532"/>
          <ac:spMkLst>
            <pc:docMk/>
            <pc:sldMk cId="776925088" sldId="282"/>
            <ac:spMk id="19" creationId="{8AA5DD19-98A6-4E28-999C-2C074B9CBFAC}"/>
          </ac:spMkLst>
        </pc:spChg>
        <pc:spChg chg="add">
          <ac:chgData name="Harshita V Asnani" userId="S::hvasnani@syr.edu::71a1626d-13d0-430e-a518-f8337b3de675" providerId="AD" clId="Web-{8637A125-52EB-E39C-B66E-22BA43A0284A}" dt="2020-11-24T18:38:26.537" v="3532"/>
          <ac:spMkLst>
            <pc:docMk/>
            <pc:sldMk cId="776925088" sldId="282"/>
            <ac:spMk id="21" creationId="{5F24A71D-C0A9-49AC-B2D1-5A9EA2BD383E}"/>
          </ac:spMkLst>
        </pc:spChg>
        <pc:spChg chg="add">
          <ac:chgData name="Harshita V Asnani" userId="S::hvasnani@syr.edu::71a1626d-13d0-430e-a518-f8337b3de675" providerId="AD" clId="Web-{8637A125-52EB-E39C-B66E-22BA43A0284A}" dt="2020-11-24T18:38:26.537" v="3532"/>
          <ac:spMkLst>
            <pc:docMk/>
            <pc:sldMk cId="776925088" sldId="282"/>
            <ac:spMk id="23" creationId="{99535B11-4A49-4A02-9CB6-3F8A6012892C}"/>
          </ac:spMkLst>
        </pc:spChg>
        <pc:picChg chg="add mod">
          <ac:chgData name="Harshita V Asnani" userId="S::hvasnani@syr.edu::71a1626d-13d0-430e-a518-f8337b3de675" providerId="AD" clId="Web-{8637A125-52EB-E39C-B66E-22BA43A0284A}" dt="2020-11-24T18:38:26.537" v="3532"/>
          <ac:picMkLst>
            <pc:docMk/>
            <pc:sldMk cId="776925088" sldId="282"/>
            <ac:picMk id="6" creationId="{F6A7985C-B1CB-415D-9583-A399E54DB79B}"/>
          </ac:picMkLst>
        </pc:picChg>
        <pc:picChg chg="add mod">
          <ac:chgData name="Harshita V Asnani" userId="S::hvasnani@syr.edu::71a1626d-13d0-430e-a518-f8337b3de675" providerId="AD" clId="Web-{8637A125-52EB-E39C-B66E-22BA43A0284A}" dt="2020-11-24T18:38:26.537" v="3532"/>
          <ac:picMkLst>
            <pc:docMk/>
            <pc:sldMk cId="776925088" sldId="282"/>
            <ac:picMk id="7" creationId="{BF818856-0A4D-43B5-B32E-1B8A5A1411A7}"/>
          </ac:picMkLst>
        </pc:picChg>
        <pc:picChg chg="add mod ord">
          <ac:chgData name="Harshita V Asnani" userId="S::hvasnani@syr.edu::71a1626d-13d0-430e-a518-f8337b3de675" providerId="AD" clId="Web-{8637A125-52EB-E39C-B66E-22BA43A0284A}" dt="2020-11-24T18:38:26.537" v="3532"/>
          <ac:picMkLst>
            <pc:docMk/>
            <pc:sldMk cId="776925088" sldId="282"/>
            <ac:picMk id="8" creationId="{F0A673F2-B751-40F9-8111-C3F2BE4A406C}"/>
          </ac:picMkLst>
        </pc:picChg>
      </pc:sldChg>
      <pc:sldChg chg="addSp delSp modSp new mod setBg">
        <pc:chgData name="Harshita V Asnani" userId="S::hvasnani@syr.edu::71a1626d-13d0-430e-a518-f8337b3de675" providerId="AD" clId="Web-{8637A125-52EB-E39C-B66E-22BA43A0284A}" dt="2020-11-24T19:35:08.946" v="3569" actId="1076"/>
        <pc:sldMkLst>
          <pc:docMk/>
          <pc:sldMk cId="2404868707" sldId="283"/>
        </pc:sldMkLst>
        <pc:spChg chg="mod">
          <ac:chgData name="Harshita V Asnani" userId="S::hvasnani@syr.edu::71a1626d-13d0-430e-a518-f8337b3de675" providerId="AD" clId="Web-{8637A125-52EB-E39C-B66E-22BA43A0284A}" dt="2020-11-24T18:38:35.819" v="3533"/>
          <ac:spMkLst>
            <pc:docMk/>
            <pc:sldMk cId="2404868707" sldId="283"/>
            <ac:spMk id="2" creationId="{E697892A-6BD3-4E75-82EA-B244FEDDC7B4}"/>
          </ac:spMkLst>
        </pc:spChg>
        <pc:spChg chg="del">
          <ac:chgData name="Harshita V Asnani" userId="S::hvasnani@syr.edu::71a1626d-13d0-430e-a518-f8337b3de675" providerId="AD" clId="Web-{8637A125-52EB-E39C-B66E-22BA43A0284A}" dt="2020-11-24T08:33:19.729" v="3307"/>
          <ac:spMkLst>
            <pc:docMk/>
            <pc:sldMk cId="2404868707" sldId="283"/>
            <ac:spMk id="3" creationId="{F119BCEE-1AB9-48FE-A0BC-E5F1052F263F}"/>
          </ac:spMkLst>
        </pc:spChg>
        <pc:spChg chg="add del mod">
          <ac:chgData name="Harshita V Asnani" userId="S::hvasnani@syr.edu::71a1626d-13d0-430e-a518-f8337b3de675" providerId="AD" clId="Web-{8637A125-52EB-E39C-B66E-22BA43A0284A}" dt="2020-11-24T08:34:41.527" v="3382"/>
          <ac:spMkLst>
            <pc:docMk/>
            <pc:sldMk cId="2404868707" sldId="283"/>
            <ac:spMk id="5" creationId="{D94E5933-CE8B-4149-95A9-E547F868ACA8}"/>
          </ac:spMkLst>
        </pc:spChg>
        <pc:spChg chg="add del mod">
          <ac:chgData name="Harshita V Asnani" userId="S::hvasnani@syr.edu::71a1626d-13d0-430e-a518-f8337b3de675" providerId="AD" clId="Web-{8637A125-52EB-E39C-B66E-22BA43A0284A}" dt="2020-11-24T08:34:55.918" v="3385"/>
          <ac:spMkLst>
            <pc:docMk/>
            <pc:sldMk cId="2404868707" sldId="283"/>
            <ac:spMk id="6" creationId="{B92336BE-0A5B-46A7-8E38-18B6EFF47B6B}"/>
          </ac:spMkLst>
        </pc:spChg>
        <pc:spChg chg="add mod">
          <ac:chgData name="Harshita V Asnani" userId="S::hvasnani@syr.edu::71a1626d-13d0-430e-a518-f8337b3de675" providerId="AD" clId="Web-{8637A125-52EB-E39C-B66E-22BA43A0284A}" dt="2020-11-24T18:38:35.819" v="3533"/>
          <ac:spMkLst>
            <pc:docMk/>
            <pc:sldMk cId="2404868707" sldId="283"/>
            <ac:spMk id="8" creationId="{2D9AD28C-89A5-4286-8A93-FE916A3E6A7B}"/>
          </ac:spMkLst>
        </pc:spChg>
        <pc:spChg chg="add">
          <ac:chgData name="Harshita V Asnani" userId="S::hvasnani@syr.edu::71a1626d-13d0-430e-a518-f8337b3de675" providerId="AD" clId="Web-{8637A125-52EB-E39C-B66E-22BA43A0284A}" dt="2020-11-24T18:38:35.819" v="3533"/>
          <ac:spMkLst>
            <pc:docMk/>
            <pc:sldMk cId="2404868707" sldId="283"/>
            <ac:spMk id="13" creationId="{F4C0B10B-D2C4-4A54-AFAD-3D27DF88BB37}"/>
          </ac:spMkLst>
        </pc:spChg>
        <pc:grpChg chg="add">
          <ac:chgData name="Harshita V Asnani" userId="S::hvasnani@syr.edu::71a1626d-13d0-430e-a518-f8337b3de675" providerId="AD" clId="Web-{8637A125-52EB-E39C-B66E-22BA43A0284A}" dt="2020-11-24T18:38:35.819" v="3533"/>
          <ac:grpSpMkLst>
            <pc:docMk/>
            <pc:sldMk cId="2404868707" sldId="283"/>
            <ac:grpSpMk id="15" creationId="{B6BADB90-C74B-40D6-86DC-503F65FCE8DC}"/>
          </ac:grpSpMkLst>
        </pc:grpChg>
        <pc:picChg chg="add mod ord">
          <ac:chgData name="Harshita V Asnani" userId="S::hvasnani@syr.edu::71a1626d-13d0-430e-a518-f8337b3de675" providerId="AD" clId="Web-{8637A125-52EB-E39C-B66E-22BA43A0284A}" dt="2020-11-24T19:35:08.946" v="3569" actId="1076"/>
          <ac:picMkLst>
            <pc:docMk/>
            <pc:sldMk cId="2404868707" sldId="283"/>
            <ac:picMk id="4" creationId="{EAAFC672-0F3F-4D46-AD8D-B4C0E272FEAA}"/>
          </ac:picMkLst>
        </pc:picChg>
      </pc:sldChg>
      <pc:sldChg chg="addSp delSp modSp new mod setBg">
        <pc:chgData name="Harshita V Asnani" userId="S::hvasnani@syr.edu::71a1626d-13d0-430e-a518-f8337b3de675" providerId="AD" clId="Web-{8637A125-52EB-E39C-B66E-22BA43A0284A}" dt="2020-11-24T18:38:41.616" v="3534"/>
        <pc:sldMkLst>
          <pc:docMk/>
          <pc:sldMk cId="3081905665" sldId="284"/>
        </pc:sldMkLst>
        <pc:spChg chg="mod">
          <ac:chgData name="Harshita V Asnani" userId="S::hvasnani@syr.edu::71a1626d-13d0-430e-a518-f8337b3de675" providerId="AD" clId="Web-{8637A125-52EB-E39C-B66E-22BA43A0284A}" dt="2020-11-24T18:38:41.616" v="3534"/>
          <ac:spMkLst>
            <pc:docMk/>
            <pc:sldMk cId="3081905665" sldId="284"/>
            <ac:spMk id="2" creationId="{9F98EABA-733F-4448-BEB4-9B53E67754EA}"/>
          </ac:spMkLst>
        </pc:spChg>
        <pc:spChg chg="del">
          <ac:chgData name="Harshita V Asnani" userId="S::hvasnani@syr.edu::71a1626d-13d0-430e-a518-f8337b3de675" providerId="AD" clId="Web-{8637A125-52EB-E39C-B66E-22BA43A0284A}" dt="2020-11-24T08:33:44.823" v="3320"/>
          <ac:spMkLst>
            <pc:docMk/>
            <pc:sldMk cId="3081905665" sldId="284"/>
            <ac:spMk id="3" creationId="{924F041B-546D-4783-BD9E-624CD45501D2}"/>
          </ac:spMkLst>
        </pc:spChg>
        <pc:spChg chg="add mod">
          <ac:chgData name="Harshita V Asnani" userId="S::hvasnani@syr.edu::71a1626d-13d0-430e-a518-f8337b3de675" providerId="AD" clId="Web-{8637A125-52EB-E39C-B66E-22BA43A0284A}" dt="2020-11-24T18:38:41.616" v="3534"/>
          <ac:spMkLst>
            <pc:docMk/>
            <pc:sldMk cId="3081905665" sldId="284"/>
            <ac:spMk id="6" creationId="{5B7C32FB-E358-46F5-A31F-004063F1CF32}"/>
          </ac:spMkLst>
        </pc:spChg>
        <pc:spChg chg="add">
          <ac:chgData name="Harshita V Asnani" userId="S::hvasnani@syr.edu::71a1626d-13d0-430e-a518-f8337b3de675" providerId="AD" clId="Web-{8637A125-52EB-E39C-B66E-22BA43A0284A}" dt="2020-11-24T18:38:41.616" v="3534"/>
          <ac:spMkLst>
            <pc:docMk/>
            <pc:sldMk cId="3081905665" sldId="284"/>
            <ac:spMk id="11" creationId="{F4C0B10B-D2C4-4A54-AFAD-3D27DF88BB37}"/>
          </ac:spMkLst>
        </pc:spChg>
        <pc:grpChg chg="add">
          <ac:chgData name="Harshita V Asnani" userId="S::hvasnani@syr.edu::71a1626d-13d0-430e-a518-f8337b3de675" providerId="AD" clId="Web-{8637A125-52EB-E39C-B66E-22BA43A0284A}" dt="2020-11-24T18:38:41.616" v="3534"/>
          <ac:grpSpMkLst>
            <pc:docMk/>
            <pc:sldMk cId="3081905665" sldId="284"/>
            <ac:grpSpMk id="13" creationId="{B6BADB90-C74B-40D6-86DC-503F65FCE8DC}"/>
          </ac:grpSpMkLst>
        </pc:grpChg>
        <pc:picChg chg="add mod ord">
          <ac:chgData name="Harshita V Asnani" userId="S::hvasnani@syr.edu::71a1626d-13d0-430e-a518-f8337b3de675" providerId="AD" clId="Web-{8637A125-52EB-E39C-B66E-22BA43A0284A}" dt="2020-11-24T18:38:41.616" v="3534"/>
          <ac:picMkLst>
            <pc:docMk/>
            <pc:sldMk cId="3081905665" sldId="284"/>
            <ac:picMk id="4" creationId="{C225D3B9-F1A6-4A77-849C-4FB041E28D46}"/>
          </ac:picMkLst>
        </pc:picChg>
      </pc:sldChg>
      <pc:sldChg chg="addSp delSp modSp new mod setBg">
        <pc:chgData name="Harshita V Asnani" userId="S::hvasnani@syr.edu::71a1626d-13d0-430e-a518-f8337b3de675" providerId="AD" clId="Web-{8637A125-52EB-E39C-B66E-22BA43A0284A}" dt="2020-11-24T18:38:48.194" v="3535"/>
        <pc:sldMkLst>
          <pc:docMk/>
          <pc:sldMk cId="3957900213" sldId="285"/>
        </pc:sldMkLst>
        <pc:spChg chg="mod">
          <ac:chgData name="Harshita V Asnani" userId="S::hvasnani@syr.edu::71a1626d-13d0-430e-a518-f8337b3de675" providerId="AD" clId="Web-{8637A125-52EB-E39C-B66E-22BA43A0284A}" dt="2020-11-24T18:38:48.194" v="3535"/>
          <ac:spMkLst>
            <pc:docMk/>
            <pc:sldMk cId="3957900213" sldId="285"/>
            <ac:spMk id="2" creationId="{DFFE1739-C0AE-4EAC-B22C-0D2EF40A4995}"/>
          </ac:spMkLst>
        </pc:spChg>
        <pc:spChg chg="del">
          <ac:chgData name="Harshita V Asnani" userId="S::hvasnani@syr.edu::71a1626d-13d0-430e-a518-f8337b3de675" providerId="AD" clId="Web-{8637A125-52EB-E39C-B66E-22BA43A0284A}" dt="2020-11-24T08:34:05.182" v="3347"/>
          <ac:spMkLst>
            <pc:docMk/>
            <pc:sldMk cId="3957900213" sldId="285"/>
            <ac:spMk id="3" creationId="{EC822FBF-D951-47D7-99FD-A2C090CA66EF}"/>
          </ac:spMkLst>
        </pc:spChg>
        <pc:spChg chg="add mod">
          <ac:chgData name="Harshita V Asnani" userId="S::hvasnani@syr.edu::71a1626d-13d0-430e-a518-f8337b3de675" providerId="AD" clId="Web-{8637A125-52EB-E39C-B66E-22BA43A0284A}" dt="2020-11-24T18:38:48.194" v="3535"/>
          <ac:spMkLst>
            <pc:docMk/>
            <pc:sldMk cId="3957900213" sldId="285"/>
            <ac:spMk id="6" creationId="{83447792-BD76-47D3-9106-14833DF30DB6}"/>
          </ac:spMkLst>
        </pc:spChg>
        <pc:spChg chg="add">
          <ac:chgData name="Harshita V Asnani" userId="S::hvasnani@syr.edu::71a1626d-13d0-430e-a518-f8337b3de675" providerId="AD" clId="Web-{8637A125-52EB-E39C-B66E-22BA43A0284A}" dt="2020-11-24T18:38:48.194" v="3535"/>
          <ac:spMkLst>
            <pc:docMk/>
            <pc:sldMk cId="3957900213" sldId="285"/>
            <ac:spMk id="11" creationId="{F4C0B10B-D2C4-4A54-AFAD-3D27DF88BB37}"/>
          </ac:spMkLst>
        </pc:spChg>
        <pc:grpChg chg="add">
          <ac:chgData name="Harshita V Asnani" userId="S::hvasnani@syr.edu::71a1626d-13d0-430e-a518-f8337b3de675" providerId="AD" clId="Web-{8637A125-52EB-E39C-B66E-22BA43A0284A}" dt="2020-11-24T18:38:48.194" v="3535"/>
          <ac:grpSpMkLst>
            <pc:docMk/>
            <pc:sldMk cId="3957900213" sldId="285"/>
            <ac:grpSpMk id="13" creationId="{B6BADB90-C74B-40D6-86DC-503F65FCE8DC}"/>
          </ac:grpSpMkLst>
        </pc:grpChg>
        <pc:picChg chg="add mod ord">
          <ac:chgData name="Harshita V Asnani" userId="S::hvasnani@syr.edu::71a1626d-13d0-430e-a518-f8337b3de675" providerId="AD" clId="Web-{8637A125-52EB-E39C-B66E-22BA43A0284A}" dt="2020-11-24T18:38:48.194" v="3535"/>
          <ac:picMkLst>
            <pc:docMk/>
            <pc:sldMk cId="3957900213" sldId="285"/>
            <ac:picMk id="4" creationId="{DD4B6F7A-DC5C-46BB-8689-C83DB21572C7}"/>
          </ac:picMkLst>
        </pc:picChg>
      </pc:sldChg>
      <pc:sldChg chg="addSp delSp modSp new mod setBg">
        <pc:chgData name="Harshita V Asnani" userId="S::hvasnani@syr.edu::71a1626d-13d0-430e-a518-f8337b3de675" providerId="AD" clId="Web-{8637A125-52EB-E39C-B66E-22BA43A0284A}" dt="2020-11-24T18:38:52.772" v="3536"/>
        <pc:sldMkLst>
          <pc:docMk/>
          <pc:sldMk cId="1479513207" sldId="286"/>
        </pc:sldMkLst>
        <pc:spChg chg="mod">
          <ac:chgData name="Harshita V Asnani" userId="S::hvasnani@syr.edu::71a1626d-13d0-430e-a518-f8337b3de675" providerId="AD" clId="Web-{8637A125-52EB-E39C-B66E-22BA43A0284A}" dt="2020-11-24T18:38:52.772" v="3536"/>
          <ac:spMkLst>
            <pc:docMk/>
            <pc:sldMk cId="1479513207" sldId="286"/>
            <ac:spMk id="2" creationId="{86D1196A-39E2-42A2-BF6B-CB44B3A9B6A4}"/>
          </ac:spMkLst>
        </pc:spChg>
        <pc:spChg chg="del">
          <ac:chgData name="Harshita V Asnani" userId="S::hvasnani@syr.edu::71a1626d-13d0-430e-a518-f8337b3de675" providerId="AD" clId="Web-{8637A125-52EB-E39C-B66E-22BA43A0284A}" dt="2020-11-24T08:34:31.105" v="3378"/>
          <ac:spMkLst>
            <pc:docMk/>
            <pc:sldMk cId="1479513207" sldId="286"/>
            <ac:spMk id="3" creationId="{E520FD5D-8DC7-4EB5-8236-54C4D01644D9}"/>
          </ac:spMkLst>
        </pc:spChg>
        <pc:spChg chg="add mod">
          <ac:chgData name="Harshita V Asnani" userId="S::hvasnani@syr.edu::71a1626d-13d0-430e-a518-f8337b3de675" providerId="AD" clId="Web-{8637A125-52EB-E39C-B66E-22BA43A0284A}" dt="2020-11-24T18:38:52.772" v="3536"/>
          <ac:spMkLst>
            <pc:docMk/>
            <pc:sldMk cId="1479513207" sldId="286"/>
            <ac:spMk id="6" creationId="{CF8CB288-27B6-4E77-B5EB-3ED8D4438929}"/>
          </ac:spMkLst>
        </pc:spChg>
        <pc:spChg chg="add">
          <ac:chgData name="Harshita V Asnani" userId="S::hvasnani@syr.edu::71a1626d-13d0-430e-a518-f8337b3de675" providerId="AD" clId="Web-{8637A125-52EB-E39C-B66E-22BA43A0284A}" dt="2020-11-24T18:38:52.772" v="3536"/>
          <ac:spMkLst>
            <pc:docMk/>
            <pc:sldMk cId="1479513207" sldId="286"/>
            <ac:spMk id="11" creationId="{F4C0B10B-D2C4-4A54-AFAD-3D27DF88BB37}"/>
          </ac:spMkLst>
        </pc:spChg>
        <pc:grpChg chg="add">
          <ac:chgData name="Harshita V Asnani" userId="S::hvasnani@syr.edu::71a1626d-13d0-430e-a518-f8337b3de675" providerId="AD" clId="Web-{8637A125-52EB-E39C-B66E-22BA43A0284A}" dt="2020-11-24T18:38:52.772" v="3536"/>
          <ac:grpSpMkLst>
            <pc:docMk/>
            <pc:sldMk cId="1479513207" sldId="286"/>
            <ac:grpSpMk id="13" creationId="{B6BADB90-C74B-40D6-86DC-503F65FCE8DC}"/>
          </ac:grpSpMkLst>
        </pc:grpChg>
        <pc:picChg chg="add mod ord">
          <ac:chgData name="Harshita V Asnani" userId="S::hvasnani@syr.edu::71a1626d-13d0-430e-a518-f8337b3de675" providerId="AD" clId="Web-{8637A125-52EB-E39C-B66E-22BA43A0284A}" dt="2020-11-24T18:38:52.772" v="3536"/>
          <ac:picMkLst>
            <pc:docMk/>
            <pc:sldMk cId="1479513207" sldId="286"/>
            <ac:picMk id="4" creationId="{13F21CD6-2921-4E36-93D6-ED50D6A25F6F}"/>
          </ac:picMkLst>
        </pc:picChg>
      </pc:sldChg>
      <pc:sldChg chg="addSp delSp modSp new mod setBg">
        <pc:chgData name="Harshita V Asnani" userId="S::hvasnani@syr.edu::71a1626d-13d0-430e-a518-f8337b3de675" providerId="AD" clId="Web-{8637A125-52EB-E39C-B66E-22BA43A0284A}" dt="2020-11-24T18:42:34.012" v="3539"/>
        <pc:sldMkLst>
          <pc:docMk/>
          <pc:sldMk cId="433736017" sldId="287"/>
        </pc:sldMkLst>
        <pc:spChg chg="mod">
          <ac:chgData name="Harshita V Asnani" userId="S::hvasnani@syr.edu::71a1626d-13d0-430e-a518-f8337b3de675" providerId="AD" clId="Web-{8637A125-52EB-E39C-B66E-22BA43A0284A}" dt="2020-11-24T18:42:34.012" v="3539"/>
          <ac:spMkLst>
            <pc:docMk/>
            <pc:sldMk cId="433736017" sldId="287"/>
            <ac:spMk id="2" creationId="{F28602C2-F3C1-4A61-8E27-720A3A34F3D1}"/>
          </ac:spMkLst>
        </pc:spChg>
        <pc:spChg chg="add">
          <ac:chgData name="Harshita V Asnani" userId="S::hvasnani@syr.edu::71a1626d-13d0-430e-a518-f8337b3de675" providerId="AD" clId="Web-{8637A125-52EB-E39C-B66E-22BA43A0284A}" dt="2020-11-24T18:42:34.012" v="3539"/>
          <ac:spMkLst>
            <pc:docMk/>
            <pc:sldMk cId="433736017" sldId="287"/>
            <ac:spMk id="4" creationId="{2643BE6C-86B7-4AB9-91E8-9B5DB45AC8EA}"/>
          </ac:spMkLst>
        </pc:spChg>
        <pc:spChg chg="add del">
          <ac:chgData name="Harshita V Asnani" userId="S::hvasnani@syr.edu::71a1626d-13d0-430e-a518-f8337b3de675" providerId="AD" clId="Web-{8637A125-52EB-E39C-B66E-22BA43A0284A}" dt="2020-11-24T18:42:33.996" v="3538"/>
          <ac:spMkLst>
            <pc:docMk/>
            <pc:sldMk cId="433736017" sldId="287"/>
            <ac:spMk id="7" creationId="{6D4DC915-E0A7-4A90-884E-E850BC13824E}"/>
          </ac:spMkLst>
        </pc:spChg>
        <pc:grpChg chg="add del">
          <ac:chgData name="Harshita V Asnani" userId="S::hvasnani@syr.edu::71a1626d-13d0-430e-a518-f8337b3de675" providerId="AD" clId="Web-{8637A125-52EB-E39C-B66E-22BA43A0284A}" dt="2020-11-24T18:42:33.996" v="3538"/>
          <ac:grpSpMkLst>
            <pc:docMk/>
            <pc:sldMk cId="433736017" sldId="287"/>
            <ac:grpSpMk id="9" creationId="{2A63CDEE-5F6D-4664-ACDC-17D3FC7D0FD1}"/>
          </ac:grpSpMkLst>
        </pc:grpChg>
        <pc:picChg chg="add">
          <ac:chgData name="Harshita V Asnani" userId="S::hvasnani@syr.edu::71a1626d-13d0-430e-a518-f8337b3de675" providerId="AD" clId="Web-{8637A125-52EB-E39C-B66E-22BA43A0284A}" dt="2020-11-24T18:42:34.012" v="3539"/>
          <ac:picMkLst>
            <pc:docMk/>
            <pc:sldMk cId="433736017" sldId="287"/>
            <ac:picMk id="6" creationId="{5C874BFA-52A8-48BA-A314-E73D22CA1652}"/>
          </ac:picMkLst>
        </pc:picChg>
      </pc:sldChg>
    </pc:docChg>
  </pc:docChgLst>
  <pc:docChgLst>
    <pc:chgData name="Harshita V Asnani" userId="S::hvasnani@syr.edu::71a1626d-13d0-430e-a518-f8337b3de675" providerId="AD" clId="Web-{BE3AF0A4-1F62-45E6-A719-197AC9066B83}"/>
    <pc:docChg chg="modSld">
      <pc:chgData name="Harshita V Asnani" userId="S::hvasnani@syr.edu::71a1626d-13d0-430e-a518-f8337b3de675" providerId="AD" clId="Web-{BE3AF0A4-1F62-45E6-A719-197AC9066B83}" dt="2020-12-13T21:56:34.986" v="15" actId="20577"/>
      <pc:docMkLst>
        <pc:docMk/>
      </pc:docMkLst>
      <pc:sldChg chg="modSp">
        <pc:chgData name="Harshita V Asnani" userId="S::hvasnani@syr.edu::71a1626d-13d0-430e-a518-f8337b3de675" providerId="AD" clId="Web-{BE3AF0A4-1F62-45E6-A719-197AC9066B83}" dt="2020-12-13T21:56:17.783" v="4" actId="20577"/>
        <pc:sldMkLst>
          <pc:docMk/>
          <pc:sldMk cId="2404868707" sldId="283"/>
        </pc:sldMkLst>
        <pc:spChg chg="mod">
          <ac:chgData name="Harshita V Asnani" userId="S::hvasnani@syr.edu::71a1626d-13d0-430e-a518-f8337b3de675" providerId="AD" clId="Web-{BE3AF0A4-1F62-45E6-A719-197AC9066B83}" dt="2020-12-13T21:56:17.783" v="4" actId="20577"/>
          <ac:spMkLst>
            <pc:docMk/>
            <pc:sldMk cId="2404868707" sldId="283"/>
            <ac:spMk id="8" creationId="{2D9AD28C-89A5-4286-8A93-FE916A3E6A7B}"/>
          </ac:spMkLst>
        </pc:spChg>
      </pc:sldChg>
      <pc:sldChg chg="modSp">
        <pc:chgData name="Harshita V Asnani" userId="S::hvasnani@syr.edu::71a1626d-13d0-430e-a518-f8337b3de675" providerId="AD" clId="Web-{BE3AF0A4-1F62-45E6-A719-197AC9066B83}" dt="2020-12-13T21:56:22.814" v="7" actId="20577"/>
        <pc:sldMkLst>
          <pc:docMk/>
          <pc:sldMk cId="3081905665" sldId="284"/>
        </pc:sldMkLst>
        <pc:spChg chg="mod">
          <ac:chgData name="Harshita V Asnani" userId="S::hvasnani@syr.edu::71a1626d-13d0-430e-a518-f8337b3de675" providerId="AD" clId="Web-{BE3AF0A4-1F62-45E6-A719-197AC9066B83}" dt="2020-12-13T21:56:22.814" v="7" actId="20577"/>
          <ac:spMkLst>
            <pc:docMk/>
            <pc:sldMk cId="3081905665" sldId="284"/>
            <ac:spMk id="6" creationId="{5B7C32FB-E358-46F5-A31F-004063F1CF32}"/>
          </ac:spMkLst>
        </pc:spChg>
      </pc:sldChg>
      <pc:sldChg chg="modSp">
        <pc:chgData name="Harshita V Asnani" userId="S::hvasnani@syr.edu::71a1626d-13d0-430e-a518-f8337b3de675" providerId="AD" clId="Web-{BE3AF0A4-1F62-45E6-A719-197AC9066B83}" dt="2020-12-13T21:56:28.439" v="10" actId="20577"/>
        <pc:sldMkLst>
          <pc:docMk/>
          <pc:sldMk cId="3957900213" sldId="285"/>
        </pc:sldMkLst>
        <pc:spChg chg="mod">
          <ac:chgData name="Harshita V Asnani" userId="S::hvasnani@syr.edu::71a1626d-13d0-430e-a518-f8337b3de675" providerId="AD" clId="Web-{BE3AF0A4-1F62-45E6-A719-197AC9066B83}" dt="2020-12-13T21:56:28.439" v="10" actId="20577"/>
          <ac:spMkLst>
            <pc:docMk/>
            <pc:sldMk cId="3957900213" sldId="285"/>
            <ac:spMk id="6" creationId="{83447792-BD76-47D3-9106-14833DF30DB6}"/>
          </ac:spMkLst>
        </pc:spChg>
      </pc:sldChg>
      <pc:sldChg chg="modSp">
        <pc:chgData name="Harshita V Asnani" userId="S::hvasnani@syr.edu::71a1626d-13d0-430e-a518-f8337b3de675" providerId="AD" clId="Web-{BE3AF0A4-1F62-45E6-A719-197AC9066B83}" dt="2020-12-13T21:56:32.314" v="13" actId="20577"/>
        <pc:sldMkLst>
          <pc:docMk/>
          <pc:sldMk cId="1479513207" sldId="286"/>
        </pc:sldMkLst>
        <pc:spChg chg="mod">
          <ac:chgData name="Harshita V Asnani" userId="S::hvasnani@syr.edu::71a1626d-13d0-430e-a518-f8337b3de675" providerId="AD" clId="Web-{BE3AF0A4-1F62-45E6-A719-197AC9066B83}" dt="2020-12-13T21:56:32.314" v="13" actId="20577"/>
          <ac:spMkLst>
            <pc:docMk/>
            <pc:sldMk cId="1479513207" sldId="286"/>
            <ac:spMk id="6" creationId="{CF8CB288-27B6-4E77-B5EB-3ED8D4438929}"/>
          </ac:spMkLst>
        </pc:spChg>
      </pc:sldChg>
    </pc:docChg>
  </pc:docChgLst>
  <pc:docChgLst>
    <pc:chgData name="Harshita V Asnani" userId="S::hvasnani@syr.edu::71a1626d-13d0-430e-a518-f8337b3de675" providerId="AD" clId="Web-{D094E7AB-E6BB-4FCC-AA5E-67EEE23E86C0}"/>
    <pc:docChg chg="addSld modSld">
      <pc:chgData name="Harshita V Asnani" userId="S::hvasnani@syr.edu::71a1626d-13d0-430e-a518-f8337b3de675" providerId="AD" clId="Web-{D094E7AB-E6BB-4FCC-AA5E-67EEE23E86C0}" dt="2020-11-24T00:20:09.613" v="169" actId="20577"/>
      <pc:docMkLst>
        <pc:docMk/>
      </pc:docMkLst>
      <pc:sldChg chg="modSp">
        <pc:chgData name="Harshita V Asnani" userId="S::hvasnani@syr.edu::71a1626d-13d0-430e-a518-f8337b3de675" providerId="AD" clId="Web-{D094E7AB-E6BB-4FCC-AA5E-67EEE23E86C0}" dt="2020-11-23T23:25:53.666" v="29" actId="20577"/>
        <pc:sldMkLst>
          <pc:docMk/>
          <pc:sldMk cId="109857222" sldId="256"/>
        </pc:sldMkLst>
        <pc:spChg chg="mod">
          <ac:chgData name="Harshita V Asnani" userId="S::hvasnani@syr.edu::71a1626d-13d0-430e-a518-f8337b3de675" providerId="AD" clId="Web-{D094E7AB-E6BB-4FCC-AA5E-67EEE23E86C0}" dt="2020-11-23T23:25:39.212" v="4" actId="20577"/>
          <ac:spMkLst>
            <pc:docMk/>
            <pc:sldMk cId="109857222" sldId="256"/>
            <ac:spMk id="2" creationId="{00000000-0000-0000-0000-000000000000}"/>
          </ac:spMkLst>
        </pc:spChg>
        <pc:spChg chg="mod">
          <ac:chgData name="Harshita V Asnani" userId="S::hvasnani@syr.edu::71a1626d-13d0-430e-a518-f8337b3de675" providerId="AD" clId="Web-{D094E7AB-E6BB-4FCC-AA5E-67EEE23E86C0}" dt="2020-11-23T23:25:53.666" v="29" actId="20577"/>
          <ac:spMkLst>
            <pc:docMk/>
            <pc:sldMk cId="109857222" sldId="256"/>
            <ac:spMk id="3" creationId="{00000000-0000-0000-0000-000000000000}"/>
          </ac:spMkLst>
        </pc:spChg>
      </pc:sldChg>
      <pc:sldChg chg="modSp new">
        <pc:chgData name="Harshita V Asnani" userId="S::hvasnani@syr.edu::71a1626d-13d0-430e-a518-f8337b3de675" providerId="AD" clId="Web-{D094E7AB-E6BB-4FCC-AA5E-67EEE23E86C0}" dt="2020-11-23T23:51:24.467" v="99" actId="20577"/>
        <pc:sldMkLst>
          <pc:docMk/>
          <pc:sldMk cId="1587224144" sldId="257"/>
        </pc:sldMkLst>
        <pc:spChg chg="mod">
          <ac:chgData name="Harshita V Asnani" userId="S::hvasnani@syr.edu::71a1626d-13d0-430e-a518-f8337b3de675" providerId="AD" clId="Web-{D094E7AB-E6BB-4FCC-AA5E-67EEE23E86C0}" dt="2020-11-23T23:28:29.311" v="81" actId="20577"/>
          <ac:spMkLst>
            <pc:docMk/>
            <pc:sldMk cId="1587224144" sldId="257"/>
            <ac:spMk id="2" creationId="{0C0AA678-D61A-4390-925F-6EC906602F6C}"/>
          </ac:spMkLst>
        </pc:spChg>
        <pc:spChg chg="mod">
          <ac:chgData name="Harshita V Asnani" userId="S::hvasnani@syr.edu::71a1626d-13d0-430e-a518-f8337b3de675" providerId="AD" clId="Web-{D094E7AB-E6BB-4FCC-AA5E-67EEE23E86C0}" dt="2020-11-23T23:51:24.467" v="99" actId="20577"/>
          <ac:spMkLst>
            <pc:docMk/>
            <pc:sldMk cId="1587224144" sldId="257"/>
            <ac:spMk id="3" creationId="{E95317D3-1FC0-4779-AC25-A16FB0063740}"/>
          </ac:spMkLst>
        </pc:spChg>
      </pc:sldChg>
      <pc:sldChg chg="modSp new">
        <pc:chgData name="Harshita V Asnani" userId="S::hvasnani@syr.edu::71a1626d-13d0-430e-a518-f8337b3de675" providerId="AD" clId="Web-{D094E7AB-E6BB-4FCC-AA5E-67EEE23E86C0}" dt="2020-11-24T00:19:41.909" v="139" actId="20577"/>
        <pc:sldMkLst>
          <pc:docMk/>
          <pc:sldMk cId="2657347598" sldId="258"/>
        </pc:sldMkLst>
        <pc:spChg chg="mod">
          <ac:chgData name="Harshita V Asnani" userId="S::hvasnani@syr.edu::71a1626d-13d0-430e-a518-f8337b3de675" providerId="AD" clId="Web-{D094E7AB-E6BB-4FCC-AA5E-67EEE23E86C0}" dt="2020-11-23T23:52:06.843" v="130" actId="20577"/>
          <ac:spMkLst>
            <pc:docMk/>
            <pc:sldMk cId="2657347598" sldId="258"/>
            <ac:spMk id="2" creationId="{087348CB-B469-412E-B37F-BD63B1117021}"/>
          </ac:spMkLst>
        </pc:spChg>
        <pc:spChg chg="mod">
          <ac:chgData name="Harshita V Asnani" userId="S::hvasnani@syr.edu::71a1626d-13d0-430e-a518-f8337b3de675" providerId="AD" clId="Web-{D094E7AB-E6BB-4FCC-AA5E-67EEE23E86C0}" dt="2020-11-24T00:19:41.909" v="139" actId="20577"/>
          <ac:spMkLst>
            <pc:docMk/>
            <pc:sldMk cId="2657347598" sldId="258"/>
            <ac:spMk id="3" creationId="{EDB281BD-A76E-47EF-BAA4-AB9EE3A10B8A}"/>
          </ac:spMkLst>
        </pc:spChg>
      </pc:sldChg>
      <pc:sldChg chg="modSp new">
        <pc:chgData name="Harshita V Asnani" userId="S::hvasnani@syr.edu::71a1626d-13d0-430e-a518-f8337b3de675" providerId="AD" clId="Web-{D094E7AB-E6BB-4FCC-AA5E-67EEE23E86C0}" dt="2020-11-24T00:20:07.957" v="167" actId="20577"/>
        <pc:sldMkLst>
          <pc:docMk/>
          <pc:sldMk cId="178716126" sldId="259"/>
        </pc:sldMkLst>
        <pc:spChg chg="mod">
          <ac:chgData name="Harshita V Asnani" userId="S::hvasnani@syr.edu::71a1626d-13d0-430e-a518-f8337b3de675" providerId="AD" clId="Web-{D094E7AB-E6BB-4FCC-AA5E-67EEE23E86C0}" dt="2020-11-24T00:20:07.957" v="167" actId="20577"/>
          <ac:spMkLst>
            <pc:docMk/>
            <pc:sldMk cId="178716126" sldId="259"/>
            <ac:spMk id="2" creationId="{D5F6C3DC-C495-45A2-B0A6-8F14D98A377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22.svg"/><Relationship Id="rId4" Type="http://schemas.openxmlformats.org/officeDocument/2006/relationships/image" Target="../media/image24.svg"/><Relationship Id="rId9" Type="http://schemas.openxmlformats.org/officeDocument/2006/relationships/image" Target="../media/image21.png"/></Relationships>
</file>

<file path=ppt/diagrams/_rels/data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22.svg"/><Relationship Id="rId4" Type="http://schemas.openxmlformats.org/officeDocument/2006/relationships/image" Target="../media/image24.svg"/><Relationship Id="rId9" Type="http://schemas.openxmlformats.org/officeDocument/2006/relationships/image" Target="../media/image2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1C1B3-48DB-4AF7-A7CC-81B19B37AC4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B6341EF-0217-402D-A52A-77AACC19A061}">
      <dgm:prSet/>
      <dgm:spPr/>
      <dgm:t>
        <a:bodyPr/>
        <a:lstStyle/>
        <a:p>
          <a:pPr>
            <a:lnSpc>
              <a:spcPct val="100000"/>
            </a:lnSpc>
          </a:pPr>
          <a:r>
            <a:rPr lang="en-US" b="1"/>
            <a:t>Sentiment analysis</a:t>
          </a:r>
          <a:r>
            <a:rPr lang="en-US"/>
            <a:t> (or </a:t>
          </a:r>
          <a:r>
            <a:rPr lang="en-US" b="1"/>
            <a:t>opinion mining</a:t>
          </a:r>
          <a:r>
            <a:rPr lang="en-US"/>
            <a:t>) uses natural language processing and machine learning to interpret and classify emotions in subjective data.</a:t>
          </a:r>
        </a:p>
      </dgm:t>
    </dgm:pt>
    <dgm:pt modelId="{D1AC261E-6ACD-4941-8143-63322D97C111}" type="parTrans" cxnId="{69D7951C-4899-4D52-B1BA-24A857BC6077}">
      <dgm:prSet/>
      <dgm:spPr/>
      <dgm:t>
        <a:bodyPr/>
        <a:lstStyle/>
        <a:p>
          <a:endParaRPr lang="en-US"/>
        </a:p>
      </dgm:t>
    </dgm:pt>
    <dgm:pt modelId="{D513C6A9-6161-4A1C-8C8E-101C73E5DE95}" type="sibTrans" cxnId="{69D7951C-4899-4D52-B1BA-24A857BC6077}">
      <dgm:prSet/>
      <dgm:spPr/>
      <dgm:t>
        <a:bodyPr/>
        <a:lstStyle/>
        <a:p>
          <a:endParaRPr lang="en-US"/>
        </a:p>
      </dgm:t>
    </dgm:pt>
    <dgm:pt modelId="{C160A52B-FC59-4AD4-B9C0-3B32173355F6}">
      <dgm:prSet/>
      <dgm:spPr/>
      <dgm:t>
        <a:bodyPr/>
        <a:lstStyle/>
        <a:p>
          <a:pPr>
            <a:lnSpc>
              <a:spcPct val="100000"/>
            </a:lnSpc>
          </a:pPr>
          <a:r>
            <a:rPr lang="en-US"/>
            <a:t>A sentiment analysis system for text analysis combines natural language processing (NLP) and machine learning techniques to assign weighted sentiment scores to the entities, topics, themes and categories within a sentence or phrase</a:t>
          </a:r>
        </a:p>
      </dgm:t>
    </dgm:pt>
    <dgm:pt modelId="{620A4B39-6126-4583-8BDD-B88FEA038FAF}" type="parTrans" cxnId="{BCEF50EB-6707-4174-BF94-5CB768863838}">
      <dgm:prSet/>
      <dgm:spPr/>
      <dgm:t>
        <a:bodyPr/>
        <a:lstStyle/>
        <a:p>
          <a:endParaRPr lang="en-US"/>
        </a:p>
      </dgm:t>
    </dgm:pt>
    <dgm:pt modelId="{36ED33BD-6FC0-463D-9DBA-CB2D52C26B1E}" type="sibTrans" cxnId="{BCEF50EB-6707-4174-BF94-5CB768863838}">
      <dgm:prSet/>
      <dgm:spPr/>
      <dgm:t>
        <a:bodyPr/>
        <a:lstStyle/>
        <a:p>
          <a:endParaRPr lang="en-US"/>
        </a:p>
      </dgm:t>
    </dgm:pt>
    <dgm:pt modelId="{512B1827-69D9-4163-B6C8-F0F1988D15C9}">
      <dgm:prSet/>
      <dgm:spPr/>
      <dgm:t>
        <a:bodyPr/>
        <a:lstStyle/>
        <a:p>
          <a:pPr>
            <a:lnSpc>
              <a:spcPct val="100000"/>
            </a:lnSpc>
          </a:pPr>
          <a:r>
            <a:rPr lang="en-US" b="1"/>
            <a:t>Sentiment analysis</a:t>
          </a:r>
          <a:r>
            <a:rPr lang="en-US"/>
            <a:t> is often used in business to detect sentiment in social data, gauge brand reputation, and understand customers</a:t>
          </a:r>
        </a:p>
      </dgm:t>
    </dgm:pt>
    <dgm:pt modelId="{D5663B3E-221E-45E3-8DD8-35C9DB3B4B64}" type="parTrans" cxnId="{D24C3374-47ED-42E3-870D-128C9F9C345B}">
      <dgm:prSet/>
      <dgm:spPr/>
      <dgm:t>
        <a:bodyPr/>
        <a:lstStyle/>
        <a:p>
          <a:endParaRPr lang="en-US"/>
        </a:p>
      </dgm:t>
    </dgm:pt>
    <dgm:pt modelId="{AE715DD2-5957-4828-AF16-4DA21AA4B939}" type="sibTrans" cxnId="{D24C3374-47ED-42E3-870D-128C9F9C345B}">
      <dgm:prSet/>
      <dgm:spPr/>
      <dgm:t>
        <a:bodyPr/>
        <a:lstStyle/>
        <a:p>
          <a:endParaRPr lang="en-US"/>
        </a:p>
      </dgm:t>
    </dgm:pt>
    <dgm:pt modelId="{6493C954-1228-437E-980B-1156025AF6EA}" type="pres">
      <dgm:prSet presAssocID="{6501C1B3-48DB-4AF7-A7CC-81B19B37AC4D}" presName="root" presStyleCnt="0">
        <dgm:presLayoutVars>
          <dgm:dir/>
          <dgm:resizeHandles val="exact"/>
        </dgm:presLayoutVars>
      </dgm:prSet>
      <dgm:spPr/>
    </dgm:pt>
    <dgm:pt modelId="{FEFD5CE8-DCC1-4E7B-B17C-FFF5E1EAC4F3}" type="pres">
      <dgm:prSet presAssocID="{8B6341EF-0217-402D-A52A-77AACC19A061}" presName="compNode" presStyleCnt="0"/>
      <dgm:spPr/>
    </dgm:pt>
    <dgm:pt modelId="{1888BD64-EDF9-4162-B536-442573CC7F47}" type="pres">
      <dgm:prSet presAssocID="{8B6341EF-0217-402D-A52A-77AACC19A0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ng Tools"/>
        </a:ext>
      </dgm:extLst>
    </dgm:pt>
    <dgm:pt modelId="{2B7D23C1-D59B-4C63-AB78-C7FEAB296963}" type="pres">
      <dgm:prSet presAssocID="{8B6341EF-0217-402D-A52A-77AACC19A061}" presName="spaceRect" presStyleCnt="0"/>
      <dgm:spPr/>
    </dgm:pt>
    <dgm:pt modelId="{C288D1AA-00AB-4549-B1CA-1305DCDCFC40}" type="pres">
      <dgm:prSet presAssocID="{8B6341EF-0217-402D-A52A-77AACC19A061}" presName="textRect" presStyleLbl="revTx" presStyleIdx="0" presStyleCnt="3">
        <dgm:presLayoutVars>
          <dgm:chMax val="1"/>
          <dgm:chPref val="1"/>
        </dgm:presLayoutVars>
      </dgm:prSet>
      <dgm:spPr/>
    </dgm:pt>
    <dgm:pt modelId="{466EEECA-1309-4C12-BE98-773AD6402DD7}" type="pres">
      <dgm:prSet presAssocID="{D513C6A9-6161-4A1C-8C8E-101C73E5DE95}" presName="sibTrans" presStyleCnt="0"/>
      <dgm:spPr/>
    </dgm:pt>
    <dgm:pt modelId="{A49DF066-8B37-4618-9FE0-904A5B36BF0D}" type="pres">
      <dgm:prSet presAssocID="{C160A52B-FC59-4AD4-B9C0-3B32173355F6}" presName="compNode" presStyleCnt="0"/>
      <dgm:spPr/>
    </dgm:pt>
    <dgm:pt modelId="{7237696A-5446-4E6F-8F57-980BE24DF70B}" type="pres">
      <dgm:prSet presAssocID="{C160A52B-FC59-4AD4-B9C0-3B32173355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AABD8773-8C3E-4B15-97B6-EFAA078CBD43}" type="pres">
      <dgm:prSet presAssocID="{C160A52B-FC59-4AD4-B9C0-3B32173355F6}" presName="spaceRect" presStyleCnt="0"/>
      <dgm:spPr/>
    </dgm:pt>
    <dgm:pt modelId="{3FD0DC4C-CA53-43A4-9077-07CDF0EF8422}" type="pres">
      <dgm:prSet presAssocID="{C160A52B-FC59-4AD4-B9C0-3B32173355F6}" presName="textRect" presStyleLbl="revTx" presStyleIdx="1" presStyleCnt="3">
        <dgm:presLayoutVars>
          <dgm:chMax val="1"/>
          <dgm:chPref val="1"/>
        </dgm:presLayoutVars>
      </dgm:prSet>
      <dgm:spPr/>
    </dgm:pt>
    <dgm:pt modelId="{D59DB7A3-0FF9-4FF0-B18E-6FA99A31D01A}" type="pres">
      <dgm:prSet presAssocID="{36ED33BD-6FC0-463D-9DBA-CB2D52C26B1E}" presName="sibTrans" presStyleCnt="0"/>
      <dgm:spPr/>
    </dgm:pt>
    <dgm:pt modelId="{B749872C-92F0-4A6F-8FD1-458EB49D0627}" type="pres">
      <dgm:prSet presAssocID="{512B1827-69D9-4163-B6C8-F0F1988D15C9}" presName="compNode" presStyleCnt="0"/>
      <dgm:spPr/>
    </dgm:pt>
    <dgm:pt modelId="{98DBA29D-59AA-4AF8-88BF-5977A111534D}" type="pres">
      <dgm:prSet presAssocID="{512B1827-69D9-4163-B6C8-F0F1988D15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utral Face with No Fill"/>
        </a:ext>
      </dgm:extLst>
    </dgm:pt>
    <dgm:pt modelId="{4EA4F408-5DC9-4C43-B3E1-8A000773D7FD}" type="pres">
      <dgm:prSet presAssocID="{512B1827-69D9-4163-B6C8-F0F1988D15C9}" presName="spaceRect" presStyleCnt="0"/>
      <dgm:spPr/>
    </dgm:pt>
    <dgm:pt modelId="{C1172F29-F33B-47FF-A8D1-5DF8CE7B0901}" type="pres">
      <dgm:prSet presAssocID="{512B1827-69D9-4163-B6C8-F0F1988D15C9}" presName="textRect" presStyleLbl="revTx" presStyleIdx="2" presStyleCnt="3">
        <dgm:presLayoutVars>
          <dgm:chMax val="1"/>
          <dgm:chPref val="1"/>
        </dgm:presLayoutVars>
      </dgm:prSet>
      <dgm:spPr/>
    </dgm:pt>
  </dgm:ptLst>
  <dgm:cxnLst>
    <dgm:cxn modelId="{A83D7014-8765-4699-B241-A18F87335F22}" type="presOf" srcId="{C160A52B-FC59-4AD4-B9C0-3B32173355F6}" destId="{3FD0DC4C-CA53-43A4-9077-07CDF0EF8422}" srcOrd="0" destOrd="0" presId="urn:microsoft.com/office/officeart/2018/2/layout/IconLabelList"/>
    <dgm:cxn modelId="{69D7951C-4899-4D52-B1BA-24A857BC6077}" srcId="{6501C1B3-48DB-4AF7-A7CC-81B19B37AC4D}" destId="{8B6341EF-0217-402D-A52A-77AACC19A061}" srcOrd="0" destOrd="0" parTransId="{D1AC261E-6ACD-4941-8143-63322D97C111}" sibTransId="{D513C6A9-6161-4A1C-8C8E-101C73E5DE95}"/>
    <dgm:cxn modelId="{5D5F8923-C7F7-4B40-B44C-03255C212020}" type="presOf" srcId="{6501C1B3-48DB-4AF7-A7CC-81B19B37AC4D}" destId="{6493C954-1228-437E-980B-1156025AF6EA}" srcOrd="0" destOrd="0" presId="urn:microsoft.com/office/officeart/2018/2/layout/IconLabelList"/>
    <dgm:cxn modelId="{C228384F-C9A8-4F9D-9716-F3A8B445A9D8}" type="presOf" srcId="{512B1827-69D9-4163-B6C8-F0F1988D15C9}" destId="{C1172F29-F33B-47FF-A8D1-5DF8CE7B0901}" srcOrd="0" destOrd="0" presId="urn:microsoft.com/office/officeart/2018/2/layout/IconLabelList"/>
    <dgm:cxn modelId="{D24C3374-47ED-42E3-870D-128C9F9C345B}" srcId="{6501C1B3-48DB-4AF7-A7CC-81B19B37AC4D}" destId="{512B1827-69D9-4163-B6C8-F0F1988D15C9}" srcOrd="2" destOrd="0" parTransId="{D5663B3E-221E-45E3-8DD8-35C9DB3B4B64}" sibTransId="{AE715DD2-5957-4828-AF16-4DA21AA4B939}"/>
    <dgm:cxn modelId="{BCEF50EB-6707-4174-BF94-5CB768863838}" srcId="{6501C1B3-48DB-4AF7-A7CC-81B19B37AC4D}" destId="{C160A52B-FC59-4AD4-B9C0-3B32173355F6}" srcOrd="1" destOrd="0" parTransId="{620A4B39-6126-4583-8BDD-B88FEA038FAF}" sibTransId="{36ED33BD-6FC0-463D-9DBA-CB2D52C26B1E}"/>
    <dgm:cxn modelId="{8D8471F9-7FEF-420F-9D62-C1FE200C2829}" type="presOf" srcId="{8B6341EF-0217-402D-A52A-77AACC19A061}" destId="{C288D1AA-00AB-4549-B1CA-1305DCDCFC40}" srcOrd="0" destOrd="0" presId="urn:microsoft.com/office/officeart/2018/2/layout/IconLabelList"/>
    <dgm:cxn modelId="{5E6CED8C-F2CA-4BE1-9C01-76B5E8E6FF54}" type="presParOf" srcId="{6493C954-1228-437E-980B-1156025AF6EA}" destId="{FEFD5CE8-DCC1-4E7B-B17C-FFF5E1EAC4F3}" srcOrd="0" destOrd="0" presId="urn:microsoft.com/office/officeart/2018/2/layout/IconLabelList"/>
    <dgm:cxn modelId="{C841A133-9207-4695-B862-52196670ED59}" type="presParOf" srcId="{FEFD5CE8-DCC1-4E7B-B17C-FFF5E1EAC4F3}" destId="{1888BD64-EDF9-4162-B536-442573CC7F47}" srcOrd="0" destOrd="0" presId="urn:microsoft.com/office/officeart/2018/2/layout/IconLabelList"/>
    <dgm:cxn modelId="{4175D66A-CDBA-46C7-9765-A53C84FD83D7}" type="presParOf" srcId="{FEFD5CE8-DCC1-4E7B-B17C-FFF5E1EAC4F3}" destId="{2B7D23C1-D59B-4C63-AB78-C7FEAB296963}" srcOrd="1" destOrd="0" presId="urn:microsoft.com/office/officeart/2018/2/layout/IconLabelList"/>
    <dgm:cxn modelId="{4DA3E2B9-CB9E-4014-8072-90B8F81F62D0}" type="presParOf" srcId="{FEFD5CE8-DCC1-4E7B-B17C-FFF5E1EAC4F3}" destId="{C288D1AA-00AB-4549-B1CA-1305DCDCFC40}" srcOrd="2" destOrd="0" presId="urn:microsoft.com/office/officeart/2018/2/layout/IconLabelList"/>
    <dgm:cxn modelId="{BBB4C619-E48C-4474-B2BD-59FCA0B45E8F}" type="presParOf" srcId="{6493C954-1228-437E-980B-1156025AF6EA}" destId="{466EEECA-1309-4C12-BE98-773AD6402DD7}" srcOrd="1" destOrd="0" presId="urn:microsoft.com/office/officeart/2018/2/layout/IconLabelList"/>
    <dgm:cxn modelId="{D1EAE0EA-9F29-4EDF-8B4E-BB0B5F2456F8}" type="presParOf" srcId="{6493C954-1228-437E-980B-1156025AF6EA}" destId="{A49DF066-8B37-4618-9FE0-904A5B36BF0D}" srcOrd="2" destOrd="0" presId="urn:microsoft.com/office/officeart/2018/2/layout/IconLabelList"/>
    <dgm:cxn modelId="{0A66FA0B-59D5-48B9-8875-1D49C9FE438C}" type="presParOf" srcId="{A49DF066-8B37-4618-9FE0-904A5B36BF0D}" destId="{7237696A-5446-4E6F-8F57-980BE24DF70B}" srcOrd="0" destOrd="0" presId="urn:microsoft.com/office/officeart/2018/2/layout/IconLabelList"/>
    <dgm:cxn modelId="{985D7DA3-BC70-450A-AE90-D2B224C521AB}" type="presParOf" srcId="{A49DF066-8B37-4618-9FE0-904A5B36BF0D}" destId="{AABD8773-8C3E-4B15-97B6-EFAA078CBD43}" srcOrd="1" destOrd="0" presId="urn:microsoft.com/office/officeart/2018/2/layout/IconLabelList"/>
    <dgm:cxn modelId="{06AEE62B-BEC2-4DB9-B9F7-D7B58D0E1E15}" type="presParOf" srcId="{A49DF066-8B37-4618-9FE0-904A5B36BF0D}" destId="{3FD0DC4C-CA53-43A4-9077-07CDF0EF8422}" srcOrd="2" destOrd="0" presId="urn:microsoft.com/office/officeart/2018/2/layout/IconLabelList"/>
    <dgm:cxn modelId="{ACE3EC5C-BEE0-423D-81EA-1EDA950DB5C0}" type="presParOf" srcId="{6493C954-1228-437E-980B-1156025AF6EA}" destId="{D59DB7A3-0FF9-4FF0-B18E-6FA99A31D01A}" srcOrd="3" destOrd="0" presId="urn:microsoft.com/office/officeart/2018/2/layout/IconLabelList"/>
    <dgm:cxn modelId="{92EA39C8-1E70-47A2-9527-2EBDE3D4D3F1}" type="presParOf" srcId="{6493C954-1228-437E-980B-1156025AF6EA}" destId="{B749872C-92F0-4A6F-8FD1-458EB49D0627}" srcOrd="4" destOrd="0" presId="urn:microsoft.com/office/officeart/2018/2/layout/IconLabelList"/>
    <dgm:cxn modelId="{E80E7E84-C5BD-448A-996B-D950DF56CF0E}" type="presParOf" srcId="{B749872C-92F0-4A6F-8FD1-458EB49D0627}" destId="{98DBA29D-59AA-4AF8-88BF-5977A111534D}" srcOrd="0" destOrd="0" presId="urn:microsoft.com/office/officeart/2018/2/layout/IconLabelList"/>
    <dgm:cxn modelId="{7C054301-2BE2-4A57-A1E4-A8703401D45B}" type="presParOf" srcId="{B749872C-92F0-4A6F-8FD1-458EB49D0627}" destId="{4EA4F408-5DC9-4C43-B3E1-8A000773D7FD}" srcOrd="1" destOrd="0" presId="urn:microsoft.com/office/officeart/2018/2/layout/IconLabelList"/>
    <dgm:cxn modelId="{3AEC5822-03FC-45DB-9F5A-7C6759EEE3CD}" type="presParOf" srcId="{B749872C-92F0-4A6F-8FD1-458EB49D0627}" destId="{C1172F29-F33B-47FF-A8D1-5DF8CE7B09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E216B4-2B56-4E1A-A130-5C6C4157710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99FD2CD-CC5B-4AEB-99C9-C036632C78AA}">
      <dgm:prSet/>
      <dgm:spPr/>
      <dgm:t>
        <a:bodyPr/>
        <a:lstStyle/>
        <a:p>
          <a:pPr>
            <a:lnSpc>
              <a:spcPct val="100000"/>
            </a:lnSpc>
          </a:pPr>
          <a:r>
            <a:rPr lang="en-US"/>
            <a:t>Fine-grained Sentiment Analysis</a:t>
          </a:r>
        </a:p>
      </dgm:t>
    </dgm:pt>
    <dgm:pt modelId="{2C13641C-600D-4369-8903-93AABDE15C17}" type="parTrans" cxnId="{6C918D0E-94A2-4C23-AC98-67B9D5E7EDE6}">
      <dgm:prSet/>
      <dgm:spPr/>
      <dgm:t>
        <a:bodyPr/>
        <a:lstStyle/>
        <a:p>
          <a:endParaRPr lang="en-US"/>
        </a:p>
      </dgm:t>
    </dgm:pt>
    <dgm:pt modelId="{FA8A98F9-33EE-4267-ABB1-B06CEA1A8FEE}" type="sibTrans" cxnId="{6C918D0E-94A2-4C23-AC98-67B9D5E7EDE6}">
      <dgm:prSet/>
      <dgm:spPr/>
      <dgm:t>
        <a:bodyPr/>
        <a:lstStyle/>
        <a:p>
          <a:pPr>
            <a:lnSpc>
              <a:spcPct val="100000"/>
            </a:lnSpc>
          </a:pPr>
          <a:endParaRPr lang="en-US"/>
        </a:p>
      </dgm:t>
    </dgm:pt>
    <dgm:pt modelId="{658E4E06-38B0-4EB3-B2FF-1CFEDCB388EC}">
      <dgm:prSet/>
      <dgm:spPr/>
      <dgm:t>
        <a:bodyPr/>
        <a:lstStyle/>
        <a:p>
          <a:pPr>
            <a:lnSpc>
              <a:spcPct val="100000"/>
            </a:lnSpc>
          </a:pPr>
          <a:r>
            <a:rPr lang="en-US"/>
            <a:t>Emotion detection</a:t>
          </a:r>
        </a:p>
      </dgm:t>
    </dgm:pt>
    <dgm:pt modelId="{AE33D9A8-993D-4517-A9BE-8161D177D688}" type="parTrans" cxnId="{94646795-466C-41D8-B533-C5B6E9D626B9}">
      <dgm:prSet/>
      <dgm:spPr/>
      <dgm:t>
        <a:bodyPr/>
        <a:lstStyle/>
        <a:p>
          <a:endParaRPr lang="en-US"/>
        </a:p>
      </dgm:t>
    </dgm:pt>
    <dgm:pt modelId="{A4529F5A-1501-499E-89BD-497F5C8425D9}" type="sibTrans" cxnId="{94646795-466C-41D8-B533-C5B6E9D626B9}">
      <dgm:prSet/>
      <dgm:spPr/>
      <dgm:t>
        <a:bodyPr/>
        <a:lstStyle/>
        <a:p>
          <a:pPr>
            <a:lnSpc>
              <a:spcPct val="100000"/>
            </a:lnSpc>
          </a:pPr>
          <a:endParaRPr lang="en-US"/>
        </a:p>
      </dgm:t>
    </dgm:pt>
    <dgm:pt modelId="{26196EEA-C5B4-4BA2-A46A-C0C641AB8062}">
      <dgm:prSet/>
      <dgm:spPr/>
      <dgm:t>
        <a:bodyPr/>
        <a:lstStyle/>
        <a:p>
          <a:pPr>
            <a:lnSpc>
              <a:spcPct val="100000"/>
            </a:lnSpc>
          </a:pPr>
          <a:r>
            <a:rPr lang="en-US"/>
            <a:t>Aspect-based Sentiment Analysis</a:t>
          </a:r>
        </a:p>
      </dgm:t>
    </dgm:pt>
    <dgm:pt modelId="{D8408E2F-E0BB-467A-8339-9B1DBDCDDC50}" type="parTrans" cxnId="{EF6677F4-2A10-45E6-AB9F-2820253A9586}">
      <dgm:prSet/>
      <dgm:spPr/>
      <dgm:t>
        <a:bodyPr/>
        <a:lstStyle/>
        <a:p>
          <a:endParaRPr lang="en-US"/>
        </a:p>
      </dgm:t>
    </dgm:pt>
    <dgm:pt modelId="{57B0E7FA-B398-4B9B-95A3-BCCC19E9537C}" type="sibTrans" cxnId="{EF6677F4-2A10-45E6-AB9F-2820253A9586}">
      <dgm:prSet/>
      <dgm:spPr/>
      <dgm:t>
        <a:bodyPr/>
        <a:lstStyle/>
        <a:p>
          <a:pPr>
            <a:lnSpc>
              <a:spcPct val="100000"/>
            </a:lnSpc>
          </a:pPr>
          <a:endParaRPr lang="en-US"/>
        </a:p>
      </dgm:t>
    </dgm:pt>
    <dgm:pt modelId="{9A71B333-F46F-4855-9A64-A55AC97B6815}">
      <dgm:prSet/>
      <dgm:spPr/>
      <dgm:t>
        <a:bodyPr/>
        <a:lstStyle/>
        <a:p>
          <a:pPr>
            <a:lnSpc>
              <a:spcPct val="100000"/>
            </a:lnSpc>
          </a:pPr>
          <a:r>
            <a:rPr lang="en-US"/>
            <a:t>Multilingual sentiment analysis</a:t>
          </a:r>
        </a:p>
      </dgm:t>
    </dgm:pt>
    <dgm:pt modelId="{41DA6178-43B1-4966-9C51-A5EFF4C7AC9B}" type="parTrans" cxnId="{CFFE71B0-D223-4A89-9836-F0AA6625294C}">
      <dgm:prSet/>
      <dgm:spPr/>
      <dgm:t>
        <a:bodyPr/>
        <a:lstStyle/>
        <a:p>
          <a:endParaRPr lang="en-US"/>
        </a:p>
      </dgm:t>
    </dgm:pt>
    <dgm:pt modelId="{09C3A6CB-5081-4A7E-9431-F6DEE9C526AD}" type="sibTrans" cxnId="{CFFE71B0-D223-4A89-9836-F0AA6625294C}">
      <dgm:prSet/>
      <dgm:spPr/>
      <dgm:t>
        <a:bodyPr/>
        <a:lstStyle/>
        <a:p>
          <a:endParaRPr lang="en-US"/>
        </a:p>
      </dgm:t>
    </dgm:pt>
    <dgm:pt modelId="{3FCC1579-37B9-4FDD-9EA6-E10C5873789F}" type="pres">
      <dgm:prSet presAssocID="{0CE216B4-2B56-4E1A-A130-5C6C4157710F}" presName="root" presStyleCnt="0">
        <dgm:presLayoutVars>
          <dgm:dir/>
          <dgm:resizeHandles val="exact"/>
        </dgm:presLayoutVars>
      </dgm:prSet>
      <dgm:spPr/>
    </dgm:pt>
    <dgm:pt modelId="{7C06DBE2-6C56-40C2-998D-0A7729122E98}" type="pres">
      <dgm:prSet presAssocID="{0CE216B4-2B56-4E1A-A130-5C6C4157710F}" presName="container" presStyleCnt="0">
        <dgm:presLayoutVars>
          <dgm:dir/>
          <dgm:resizeHandles val="exact"/>
        </dgm:presLayoutVars>
      </dgm:prSet>
      <dgm:spPr/>
    </dgm:pt>
    <dgm:pt modelId="{9324CB87-5825-4004-8EED-3A8ACC69AD31}" type="pres">
      <dgm:prSet presAssocID="{099FD2CD-CC5B-4AEB-99C9-C036632C78AA}" presName="compNode" presStyleCnt="0"/>
      <dgm:spPr/>
    </dgm:pt>
    <dgm:pt modelId="{4716E82F-8B80-4671-B345-93E98CC9B1E2}" type="pres">
      <dgm:prSet presAssocID="{099FD2CD-CC5B-4AEB-99C9-C036632C78AA}" presName="iconBgRect" presStyleLbl="bgShp" presStyleIdx="0" presStyleCnt="4"/>
      <dgm:spPr/>
    </dgm:pt>
    <dgm:pt modelId="{5AFF7D44-B3F1-4F5F-A08D-7D266556420F}" type="pres">
      <dgm:prSet presAssocID="{099FD2CD-CC5B-4AEB-99C9-C036632C78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utral Face with No Fill"/>
        </a:ext>
      </dgm:extLst>
    </dgm:pt>
    <dgm:pt modelId="{1878DBA3-FAE1-4456-B73B-019EE95DFD38}" type="pres">
      <dgm:prSet presAssocID="{099FD2CD-CC5B-4AEB-99C9-C036632C78AA}" presName="spaceRect" presStyleCnt="0"/>
      <dgm:spPr/>
    </dgm:pt>
    <dgm:pt modelId="{34CB6DE1-1F29-4970-B533-33E95610647E}" type="pres">
      <dgm:prSet presAssocID="{099FD2CD-CC5B-4AEB-99C9-C036632C78AA}" presName="textRect" presStyleLbl="revTx" presStyleIdx="0" presStyleCnt="4">
        <dgm:presLayoutVars>
          <dgm:chMax val="1"/>
          <dgm:chPref val="1"/>
        </dgm:presLayoutVars>
      </dgm:prSet>
      <dgm:spPr/>
    </dgm:pt>
    <dgm:pt modelId="{2D1DDA8D-4DB7-4731-AE34-909EE129724B}" type="pres">
      <dgm:prSet presAssocID="{FA8A98F9-33EE-4267-ABB1-B06CEA1A8FEE}" presName="sibTrans" presStyleLbl="sibTrans2D1" presStyleIdx="0" presStyleCnt="0"/>
      <dgm:spPr/>
    </dgm:pt>
    <dgm:pt modelId="{E6AA7AD5-4F21-47EC-BEC8-D8BECBF25502}" type="pres">
      <dgm:prSet presAssocID="{658E4E06-38B0-4EB3-B2FF-1CFEDCB388EC}" presName="compNode" presStyleCnt="0"/>
      <dgm:spPr/>
    </dgm:pt>
    <dgm:pt modelId="{7255DF08-43B5-4973-B329-F0F32C208753}" type="pres">
      <dgm:prSet presAssocID="{658E4E06-38B0-4EB3-B2FF-1CFEDCB388EC}" presName="iconBgRect" presStyleLbl="bgShp" presStyleIdx="1" presStyleCnt="4"/>
      <dgm:spPr/>
    </dgm:pt>
    <dgm:pt modelId="{D67731A0-F788-434C-8205-722201BA3B2B}" type="pres">
      <dgm:prSet presAssocID="{658E4E06-38B0-4EB3-B2FF-1CFEDCB388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
        </a:ext>
      </dgm:extLst>
    </dgm:pt>
    <dgm:pt modelId="{62E3FBC2-FA26-4B47-ADD7-C160F1593285}" type="pres">
      <dgm:prSet presAssocID="{658E4E06-38B0-4EB3-B2FF-1CFEDCB388EC}" presName="spaceRect" presStyleCnt="0"/>
      <dgm:spPr/>
    </dgm:pt>
    <dgm:pt modelId="{C321BF8D-749F-4A67-8BF4-1AFDCA87EC61}" type="pres">
      <dgm:prSet presAssocID="{658E4E06-38B0-4EB3-B2FF-1CFEDCB388EC}" presName="textRect" presStyleLbl="revTx" presStyleIdx="1" presStyleCnt="4">
        <dgm:presLayoutVars>
          <dgm:chMax val="1"/>
          <dgm:chPref val="1"/>
        </dgm:presLayoutVars>
      </dgm:prSet>
      <dgm:spPr/>
    </dgm:pt>
    <dgm:pt modelId="{52ED3241-31D8-417A-8855-CC725FAC7E21}" type="pres">
      <dgm:prSet presAssocID="{A4529F5A-1501-499E-89BD-497F5C8425D9}" presName="sibTrans" presStyleLbl="sibTrans2D1" presStyleIdx="0" presStyleCnt="0"/>
      <dgm:spPr/>
    </dgm:pt>
    <dgm:pt modelId="{D94FC690-1A6D-4285-9AA0-C78B0A9B49F7}" type="pres">
      <dgm:prSet presAssocID="{26196EEA-C5B4-4BA2-A46A-C0C641AB8062}" presName="compNode" presStyleCnt="0"/>
      <dgm:spPr/>
    </dgm:pt>
    <dgm:pt modelId="{F966DA56-43E0-4927-89BA-735C09DB13FD}" type="pres">
      <dgm:prSet presAssocID="{26196EEA-C5B4-4BA2-A46A-C0C641AB8062}" presName="iconBgRect" presStyleLbl="bgShp" presStyleIdx="2" presStyleCnt="4"/>
      <dgm:spPr/>
    </dgm:pt>
    <dgm:pt modelId="{C7D66F7F-D963-4B1C-AB9D-75B9EFF5A927}" type="pres">
      <dgm:prSet presAssocID="{26196EEA-C5B4-4BA2-A46A-C0C641AB80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iling Face with No Fill"/>
        </a:ext>
      </dgm:extLst>
    </dgm:pt>
    <dgm:pt modelId="{F3A3732F-26E2-4FFA-9E54-1CB194117225}" type="pres">
      <dgm:prSet presAssocID="{26196EEA-C5B4-4BA2-A46A-C0C641AB8062}" presName="spaceRect" presStyleCnt="0"/>
      <dgm:spPr/>
    </dgm:pt>
    <dgm:pt modelId="{4AD59C04-DD00-4588-A4FE-4DD9C2B8C0C1}" type="pres">
      <dgm:prSet presAssocID="{26196EEA-C5B4-4BA2-A46A-C0C641AB8062}" presName="textRect" presStyleLbl="revTx" presStyleIdx="2" presStyleCnt="4">
        <dgm:presLayoutVars>
          <dgm:chMax val="1"/>
          <dgm:chPref val="1"/>
        </dgm:presLayoutVars>
      </dgm:prSet>
      <dgm:spPr/>
    </dgm:pt>
    <dgm:pt modelId="{156C3694-28E7-40FA-A2AB-18689B4349E6}" type="pres">
      <dgm:prSet presAssocID="{57B0E7FA-B398-4B9B-95A3-BCCC19E9537C}" presName="sibTrans" presStyleLbl="sibTrans2D1" presStyleIdx="0" presStyleCnt="0"/>
      <dgm:spPr/>
    </dgm:pt>
    <dgm:pt modelId="{8EDA129C-756C-4770-B32E-1D5AED8C4003}" type="pres">
      <dgm:prSet presAssocID="{9A71B333-F46F-4855-9A64-A55AC97B6815}" presName="compNode" presStyleCnt="0"/>
      <dgm:spPr/>
    </dgm:pt>
    <dgm:pt modelId="{8170AEDB-B46F-4C20-BE4F-7B073226C021}" type="pres">
      <dgm:prSet presAssocID="{9A71B333-F46F-4855-9A64-A55AC97B6815}" presName="iconBgRect" presStyleLbl="bgShp" presStyleIdx="3" presStyleCnt="4"/>
      <dgm:spPr/>
    </dgm:pt>
    <dgm:pt modelId="{E8B78572-0B89-4BD7-A43D-1455993E6E39}" type="pres">
      <dgm:prSet presAssocID="{9A71B333-F46F-4855-9A64-A55AC97B68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BFD0A2F1-71FF-4A04-8B40-8AFDA7716DE9}" type="pres">
      <dgm:prSet presAssocID="{9A71B333-F46F-4855-9A64-A55AC97B6815}" presName="spaceRect" presStyleCnt="0"/>
      <dgm:spPr/>
    </dgm:pt>
    <dgm:pt modelId="{3F59D70C-70C0-468E-87C7-A8235670B5B4}" type="pres">
      <dgm:prSet presAssocID="{9A71B333-F46F-4855-9A64-A55AC97B6815}" presName="textRect" presStyleLbl="revTx" presStyleIdx="3" presStyleCnt="4">
        <dgm:presLayoutVars>
          <dgm:chMax val="1"/>
          <dgm:chPref val="1"/>
        </dgm:presLayoutVars>
      </dgm:prSet>
      <dgm:spPr/>
    </dgm:pt>
  </dgm:ptLst>
  <dgm:cxnLst>
    <dgm:cxn modelId="{B457FD0A-ED2D-49CE-8BFD-471E7DD19041}" type="presOf" srcId="{9A71B333-F46F-4855-9A64-A55AC97B6815}" destId="{3F59D70C-70C0-468E-87C7-A8235670B5B4}" srcOrd="0" destOrd="0" presId="urn:microsoft.com/office/officeart/2018/2/layout/IconCircleList"/>
    <dgm:cxn modelId="{6C918D0E-94A2-4C23-AC98-67B9D5E7EDE6}" srcId="{0CE216B4-2B56-4E1A-A130-5C6C4157710F}" destId="{099FD2CD-CC5B-4AEB-99C9-C036632C78AA}" srcOrd="0" destOrd="0" parTransId="{2C13641C-600D-4369-8903-93AABDE15C17}" sibTransId="{FA8A98F9-33EE-4267-ABB1-B06CEA1A8FEE}"/>
    <dgm:cxn modelId="{93D61A1F-A180-49DD-AE39-9731372281FC}" type="presOf" srcId="{099FD2CD-CC5B-4AEB-99C9-C036632C78AA}" destId="{34CB6DE1-1F29-4970-B533-33E95610647E}" srcOrd="0" destOrd="0" presId="urn:microsoft.com/office/officeart/2018/2/layout/IconCircleList"/>
    <dgm:cxn modelId="{079B4F5B-7614-4D88-AF01-BF7F5E9A8B60}" type="presOf" srcId="{0CE216B4-2B56-4E1A-A130-5C6C4157710F}" destId="{3FCC1579-37B9-4FDD-9EA6-E10C5873789F}" srcOrd="0" destOrd="0" presId="urn:microsoft.com/office/officeart/2018/2/layout/IconCircleList"/>
    <dgm:cxn modelId="{34F19165-AEAD-4DD1-860F-491BC49D3C2B}" type="presOf" srcId="{FA8A98F9-33EE-4267-ABB1-B06CEA1A8FEE}" destId="{2D1DDA8D-4DB7-4731-AE34-909EE129724B}" srcOrd="0" destOrd="0" presId="urn:microsoft.com/office/officeart/2018/2/layout/IconCircleList"/>
    <dgm:cxn modelId="{FF428F50-32EC-4E80-A514-98DC0156AA29}" type="presOf" srcId="{A4529F5A-1501-499E-89BD-497F5C8425D9}" destId="{52ED3241-31D8-417A-8855-CC725FAC7E21}" srcOrd="0" destOrd="0" presId="urn:microsoft.com/office/officeart/2018/2/layout/IconCircleList"/>
    <dgm:cxn modelId="{A85A1F92-1468-4967-996A-DA1FFFEE8BED}" type="presOf" srcId="{658E4E06-38B0-4EB3-B2FF-1CFEDCB388EC}" destId="{C321BF8D-749F-4A67-8BF4-1AFDCA87EC61}" srcOrd="0" destOrd="0" presId="urn:microsoft.com/office/officeart/2018/2/layout/IconCircleList"/>
    <dgm:cxn modelId="{94646795-466C-41D8-B533-C5B6E9D626B9}" srcId="{0CE216B4-2B56-4E1A-A130-5C6C4157710F}" destId="{658E4E06-38B0-4EB3-B2FF-1CFEDCB388EC}" srcOrd="1" destOrd="0" parTransId="{AE33D9A8-993D-4517-A9BE-8161D177D688}" sibTransId="{A4529F5A-1501-499E-89BD-497F5C8425D9}"/>
    <dgm:cxn modelId="{CFFE71B0-D223-4A89-9836-F0AA6625294C}" srcId="{0CE216B4-2B56-4E1A-A130-5C6C4157710F}" destId="{9A71B333-F46F-4855-9A64-A55AC97B6815}" srcOrd="3" destOrd="0" parTransId="{41DA6178-43B1-4966-9C51-A5EFF4C7AC9B}" sibTransId="{09C3A6CB-5081-4A7E-9431-F6DEE9C526AD}"/>
    <dgm:cxn modelId="{E42248B2-EE67-4FD3-A891-8E2E4DD0E30C}" type="presOf" srcId="{57B0E7FA-B398-4B9B-95A3-BCCC19E9537C}" destId="{156C3694-28E7-40FA-A2AB-18689B4349E6}" srcOrd="0" destOrd="0" presId="urn:microsoft.com/office/officeart/2018/2/layout/IconCircleList"/>
    <dgm:cxn modelId="{7E3B20DB-CED3-4301-B2FC-AE0A52F759C9}" type="presOf" srcId="{26196EEA-C5B4-4BA2-A46A-C0C641AB8062}" destId="{4AD59C04-DD00-4588-A4FE-4DD9C2B8C0C1}" srcOrd="0" destOrd="0" presId="urn:microsoft.com/office/officeart/2018/2/layout/IconCircleList"/>
    <dgm:cxn modelId="{EF6677F4-2A10-45E6-AB9F-2820253A9586}" srcId="{0CE216B4-2B56-4E1A-A130-5C6C4157710F}" destId="{26196EEA-C5B4-4BA2-A46A-C0C641AB8062}" srcOrd="2" destOrd="0" parTransId="{D8408E2F-E0BB-467A-8339-9B1DBDCDDC50}" sibTransId="{57B0E7FA-B398-4B9B-95A3-BCCC19E9537C}"/>
    <dgm:cxn modelId="{28D72B2B-A11E-4D1F-99E6-A0C8AE8FE8C7}" type="presParOf" srcId="{3FCC1579-37B9-4FDD-9EA6-E10C5873789F}" destId="{7C06DBE2-6C56-40C2-998D-0A7729122E98}" srcOrd="0" destOrd="0" presId="urn:microsoft.com/office/officeart/2018/2/layout/IconCircleList"/>
    <dgm:cxn modelId="{27C854BA-DEAD-4B0E-B738-585658E1BDBD}" type="presParOf" srcId="{7C06DBE2-6C56-40C2-998D-0A7729122E98}" destId="{9324CB87-5825-4004-8EED-3A8ACC69AD31}" srcOrd="0" destOrd="0" presId="urn:microsoft.com/office/officeart/2018/2/layout/IconCircleList"/>
    <dgm:cxn modelId="{A9547C6C-9A9E-4827-AC2C-08C9072C636A}" type="presParOf" srcId="{9324CB87-5825-4004-8EED-3A8ACC69AD31}" destId="{4716E82F-8B80-4671-B345-93E98CC9B1E2}" srcOrd="0" destOrd="0" presId="urn:microsoft.com/office/officeart/2018/2/layout/IconCircleList"/>
    <dgm:cxn modelId="{EFD51854-C819-4083-BD5E-06C3F3D8D110}" type="presParOf" srcId="{9324CB87-5825-4004-8EED-3A8ACC69AD31}" destId="{5AFF7D44-B3F1-4F5F-A08D-7D266556420F}" srcOrd="1" destOrd="0" presId="urn:microsoft.com/office/officeart/2018/2/layout/IconCircleList"/>
    <dgm:cxn modelId="{00B95982-B3F0-4A19-AB74-49638559B235}" type="presParOf" srcId="{9324CB87-5825-4004-8EED-3A8ACC69AD31}" destId="{1878DBA3-FAE1-4456-B73B-019EE95DFD38}" srcOrd="2" destOrd="0" presId="urn:microsoft.com/office/officeart/2018/2/layout/IconCircleList"/>
    <dgm:cxn modelId="{DE0747F7-5DCC-4CE8-9806-F73C822E7791}" type="presParOf" srcId="{9324CB87-5825-4004-8EED-3A8ACC69AD31}" destId="{34CB6DE1-1F29-4970-B533-33E95610647E}" srcOrd="3" destOrd="0" presId="urn:microsoft.com/office/officeart/2018/2/layout/IconCircleList"/>
    <dgm:cxn modelId="{545CBB7C-326C-4D5F-8775-66F7751EB9C6}" type="presParOf" srcId="{7C06DBE2-6C56-40C2-998D-0A7729122E98}" destId="{2D1DDA8D-4DB7-4731-AE34-909EE129724B}" srcOrd="1" destOrd="0" presId="urn:microsoft.com/office/officeart/2018/2/layout/IconCircleList"/>
    <dgm:cxn modelId="{275053EA-9344-4378-8A62-139B87A1F844}" type="presParOf" srcId="{7C06DBE2-6C56-40C2-998D-0A7729122E98}" destId="{E6AA7AD5-4F21-47EC-BEC8-D8BECBF25502}" srcOrd="2" destOrd="0" presId="urn:microsoft.com/office/officeart/2018/2/layout/IconCircleList"/>
    <dgm:cxn modelId="{F8437C9A-3CFD-466E-8D07-98C6930DE411}" type="presParOf" srcId="{E6AA7AD5-4F21-47EC-BEC8-D8BECBF25502}" destId="{7255DF08-43B5-4973-B329-F0F32C208753}" srcOrd="0" destOrd="0" presId="urn:microsoft.com/office/officeart/2018/2/layout/IconCircleList"/>
    <dgm:cxn modelId="{60696665-79B9-473F-BB34-2DE2C7F65BFB}" type="presParOf" srcId="{E6AA7AD5-4F21-47EC-BEC8-D8BECBF25502}" destId="{D67731A0-F788-434C-8205-722201BA3B2B}" srcOrd="1" destOrd="0" presId="urn:microsoft.com/office/officeart/2018/2/layout/IconCircleList"/>
    <dgm:cxn modelId="{52960F48-4C14-4B59-B5E8-D8AA2B27AE8A}" type="presParOf" srcId="{E6AA7AD5-4F21-47EC-BEC8-D8BECBF25502}" destId="{62E3FBC2-FA26-4B47-ADD7-C160F1593285}" srcOrd="2" destOrd="0" presId="urn:microsoft.com/office/officeart/2018/2/layout/IconCircleList"/>
    <dgm:cxn modelId="{7F64CD33-2FD9-42D7-9881-07E2B3CC1509}" type="presParOf" srcId="{E6AA7AD5-4F21-47EC-BEC8-D8BECBF25502}" destId="{C321BF8D-749F-4A67-8BF4-1AFDCA87EC61}" srcOrd="3" destOrd="0" presId="urn:microsoft.com/office/officeart/2018/2/layout/IconCircleList"/>
    <dgm:cxn modelId="{E3D3464B-00BB-4D8F-B79C-1321F983B70C}" type="presParOf" srcId="{7C06DBE2-6C56-40C2-998D-0A7729122E98}" destId="{52ED3241-31D8-417A-8855-CC725FAC7E21}" srcOrd="3" destOrd="0" presId="urn:microsoft.com/office/officeart/2018/2/layout/IconCircleList"/>
    <dgm:cxn modelId="{A480E3D4-226B-4EB1-AAB9-3E42D745838C}" type="presParOf" srcId="{7C06DBE2-6C56-40C2-998D-0A7729122E98}" destId="{D94FC690-1A6D-4285-9AA0-C78B0A9B49F7}" srcOrd="4" destOrd="0" presId="urn:microsoft.com/office/officeart/2018/2/layout/IconCircleList"/>
    <dgm:cxn modelId="{9847821C-795E-4F5C-A68E-6A7F7C60B6CC}" type="presParOf" srcId="{D94FC690-1A6D-4285-9AA0-C78B0A9B49F7}" destId="{F966DA56-43E0-4927-89BA-735C09DB13FD}" srcOrd="0" destOrd="0" presId="urn:microsoft.com/office/officeart/2018/2/layout/IconCircleList"/>
    <dgm:cxn modelId="{9CD08946-C4C8-45CE-A47D-2BE6E0CDFF89}" type="presParOf" srcId="{D94FC690-1A6D-4285-9AA0-C78B0A9B49F7}" destId="{C7D66F7F-D963-4B1C-AB9D-75B9EFF5A927}" srcOrd="1" destOrd="0" presId="urn:microsoft.com/office/officeart/2018/2/layout/IconCircleList"/>
    <dgm:cxn modelId="{B3CE7249-47B1-4FD6-8F69-4417EA0133F0}" type="presParOf" srcId="{D94FC690-1A6D-4285-9AA0-C78B0A9B49F7}" destId="{F3A3732F-26E2-4FFA-9E54-1CB194117225}" srcOrd="2" destOrd="0" presId="urn:microsoft.com/office/officeart/2018/2/layout/IconCircleList"/>
    <dgm:cxn modelId="{2763A89C-DE7B-4CDC-BA92-2C4C87082DF8}" type="presParOf" srcId="{D94FC690-1A6D-4285-9AA0-C78B0A9B49F7}" destId="{4AD59C04-DD00-4588-A4FE-4DD9C2B8C0C1}" srcOrd="3" destOrd="0" presId="urn:microsoft.com/office/officeart/2018/2/layout/IconCircleList"/>
    <dgm:cxn modelId="{81626437-22F5-43E9-8F92-34A952153E89}" type="presParOf" srcId="{7C06DBE2-6C56-40C2-998D-0A7729122E98}" destId="{156C3694-28E7-40FA-A2AB-18689B4349E6}" srcOrd="5" destOrd="0" presId="urn:microsoft.com/office/officeart/2018/2/layout/IconCircleList"/>
    <dgm:cxn modelId="{7933284C-1231-45B8-ACC1-528F93404D6F}" type="presParOf" srcId="{7C06DBE2-6C56-40C2-998D-0A7729122E98}" destId="{8EDA129C-756C-4770-B32E-1D5AED8C4003}" srcOrd="6" destOrd="0" presId="urn:microsoft.com/office/officeart/2018/2/layout/IconCircleList"/>
    <dgm:cxn modelId="{2E754F84-38E6-4BA2-BDDE-26317E7E7A2E}" type="presParOf" srcId="{8EDA129C-756C-4770-B32E-1D5AED8C4003}" destId="{8170AEDB-B46F-4C20-BE4F-7B073226C021}" srcOrd="0" destOrd="0" presId="urn:microsoft.com/office/officeart/2018/2/layout/IconCircleList"/>
    <dgm:cxn modelId="{A519DFE7-42BE-4965-A450-929F908B4091}" type="presParOf" srcId="{8EDA129C-756C-4770-B32E-1D5AED8C4003}" destId="{E8B78572-0B89-4BD7-A43D-1455993E6E39}" srcOrd="1" destOrd="0" presId="urn:microsoft.com/office/officeart/2018/2/layout/IconCircleList"/>
    <dgm:cxn modelId="{D5BD9BCA-23A3-49CA-B47C-EC25A6955352}" type="presParOf" srcId="{8EDA129C-756C-4770-B32E-1D5AED8C4003}" destId="{BFD0A2F1-71FF-4A04-8B40-8AFDA7716DE9}" srcOrd="2" destOrd="0" presId="urn:microsoft.com/office/officeart/2018/2/layout/IconCircleList"/>
    <dgm:cxn modelId="{694A39F8-7E8A-43EC-882C-4F767A1D54D9}" type="presParOf" srcId="{8EDA129C-756C-4770-B32E-1D5AED8C4003}" destId="{3F59D70C-70C0-468E-87C7-A8235670B5B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96736A-CDF1-4C06-85F3-D78CDB70B49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ADCA13F-5907-49E5-B3AD-FB53CBDC8A23}">
      <dgm:prSet/>
      <dgm:spPr/>
      <dgm:t>
        <a:bodyPr/>
        <a:lstStyle/>
        <a:p>
          <a:r>
            <a:rPr lang="en-US"/>
            <a:t>It’s estimated that 80% of the world’s data is unstructured, in other words it’s unorganized. But it’s hard to analyze, understand, and sort through, not to mention time consuming and expensive.</a:t>
          </a:r>
        </a:p>
      </dgm:t>
    </dgm:pt>
    <dgm:pt modelId="{B20CB60B-17C5-4AE5-9FE2-6C8D0E0F314E}" type="parTrans" cxnId="{F149AD54-8A68-4235-9170-31FDFA089A38}">
      <dgm:prSet/>
      <dgm:spPr/>
      <dgm:t>
        <a:bodyPr/>
        <a:lstStyle/>
        <a:p>
          <a:endParaRPr lang="en-US"/>
        </a:p>
      </dgm:t>
    </dgm:pt>
    <dgm:pt modelId="{4B26407A-B76B-47A4-B901-90F3511889CF}" type="sibTrans" cxnId="{F149AD54-8A68-4235-9170-31FDFA089A38}">
      <dgm:prSet/>
      <dgm:spPr/>
      <dgm:t>
        <a:bodyPr/>
        <a:lstStyle/>
        <a:p>
          <a:endParaRPr lang="en-US"/>
        </a:p>
      </dgm:t>
    </dgm:pt>
    <dgm:pt modelId="{F5967387-6129-4740-A75A-D77680E920EA}">
      <dgm:prSet/>
      <dgm:spPr/>
      <dgm:t>
        <a:bodyPr/>
        <a:lstStyle/>
        <a:p>
          <a:r>
            <a:rPr lang="en-US"/>
            <a:t>Sentiment analysis, however, helps businesses make sense of all this unstructured text by automatically understanding, processing, and tagging it</a:t>
          </a:r>
        </a:p>
      </dgm:t>
    </dgm:pt>
    <dgm:pt modelId="{BC812618-F965-42A0-8C37-40DC441E1114}" type="parTrans" cxnId="{8C7388D8-AF32-41A5-ADEB-CCB8E468FFF2}">
      <dgm:prSet/>
      <dgm:spPr/>
      <dgm:t>
        <a:bodyPr/>
        <a:lstStyle/>
        <a:p>
          <a:endParaRPr lang="en-US"/>
        </a:p>
      </dgm:t>
    </dgm:pt>
    <dgm:pt modelId="{A68BE677-1948-47E3-9674-EBCE257AECDB}" type="sibTrans" cxnId="{8C7388D8-AF32-41A5-ADEB-CCB8E468FFF2}">
      <dgm:prSet/>
      <dgm:spPr/>
      <dgm:t>
        <a:bodyPr/>
        <a:lstStyle/>
        <a:p>
          <a:endParaRPr lang="en-US"/>
        </a:p>
      </dgm:t>
    </dgm:pt>
    <dgm:pt modelId="{A3DE2F22-5F03-4B5C-ADC7-03356E577D63}">
      <dgm:prSet/>
      <dgm:spPr/>
      <dgm:t>
        <a:bodyPr/>
        <a:lstStyle/>
        <a:p>
          <a:r>
            <a:rPr lang="en-US"/>
            <a:t>Main Advantages are </a:t>
          </a:r>
        </a:p>
      </dgm:t>
    </dgm:pt>
    <dgm:pt modelId="{D7614736-B6A9-4D21-B295-A631BD85009C}" type="parTrans" cxnId="{BE827CBF-1C4F-403C-8249-9159B387C5F9}">
      <dgm:prSet/>
      <dgm:spPr/>
      <dgm:t>
        <a:bodyPr/>
        <a:lstStyle/>
        <a:p>
          <a:endParaRPr lang="en-US"/>
        </a:p>
      </dgm:t>
    </dgm:pt>
    <dgm:pt modelId="{2DC1E7AC-1F5F-4466-9B0F-94E62239E65B}" type="sibTrans" cxnId="{BE827CBF-1C4F-403C-8249-9159B387C5F9}">
      <dgm:prSet/>
      <dgm:spPr/>
      <dgm:t>
        <a:bodyPr/>
        <a:lstStyle/>
        <a:p>
          <a:endParaRPr lang="en-US"/>
        </a:p>
      </dgm:t>
    </dgm:pt>
    <dgm:pt modelId="{90EF8EA8-ADBC-4B31-8D04-1C3E5FF463F2}">
      <dgm:prSet/>
      <dgm:spPr/>
      <dgm:t>
        <a:bodyPr/>
        <a:lstStyle/>
        <a:p>
          <a:r>
            <a:rPr lang="en-US" b="1"/>
            <a:t>Sorting Data at Scale</a:t>
          </a:r>
          <a:endParaRPr lang="en-US"/>
        </a:p>
      </dgm:t>
    </dgm:pt>
    <dgm:pt modelId="{FCC0B242-62B7-4A98-8E6D-AC8C13A313F3}" type="parTrans" cxnId="{09E273B7-CD2F-4A7D-AA53-89F1B2A131C9}">
      <dgm:prSet/>
      <dgm:spPr/>
      <dgm:t>
        <a:bodyPr/>
        <a:lstStyle/>
        <a:p>
          <a:endParaRPr lang="en-US"/>
        </a:p>
      </dgm:t>
    </dgm:pt>
    <dgm:pt modelId="{23A815AE-0808-4BE0-AB2B-BDDB173D48F7}" type="sibTrans" cxnId="{09E273B7-CD2F-4A7D-AA53-89F1B2A131C9}">
      <dgm:prSet/>
      <dgm:spPr/>
      <dgm:t>
        <a:bodyPr/>
        <a:lstStyle/>
        <a:p>
          <a:endParaRPr lang="en-US"/>
        </a:p>
      </dgm:t>
    </dgm:pt>
    <dgm:pt modelId="{0F9A0083-88E9-4729-8B94-5D013CE1E1E9}">
      <dgm:prSet/>
      <dgm:spPr/>
      <dgm:t>
        <a:bodyPr/>
        <a:lstStyle/>
        <a:p>
          <a:r>
            <a:rPr lang="en-US" b="1"/>
            <a:t>Real-Time Analysis</a:t>
          </a:r>
          <a:endParaRPr lang="en-US"/>
        </a:p>
      </dgm:t>
    </dgm:pt>
    <dgm:pt modelId="{69516B9B-AC1B-46C1-BA4D-7426E58B8EEB}" type="parTrans" cxnId="{774B7A9D-ADD7-4CCD-B29D-7CAC59D0EEE0}">
      <dgm:prSet/>
      <dgm:spPr/>
      <dgm:t>
        <a:bodyPr/>
        <a:lstStyle/>
        <a:p>
          <a:endParaRPr lang="en-US"/>
        </a:p>
      </dgm:t>
    </dgm:pt>
    <dgm:pt modelId="{7E64C400-B943-49BC-93FC-E18333B18F0E}" type="sibTrans" cxnId="{774B7A9D-ADD7-4CCD-B29D-7CAC59D0EEE0}">
      <dgm:prSet/>
      <dgm:spPr/>
      <dgm:t>
        <a:bodyPr/>
        <a:lstStyle/>
        <a:p>
          <a:endParaRPr lang="en-US"/>
        </a:p>
      </dgm:t>
    </dgm:pt>
    <dgm:pt modelId="{22C23879-3EB0-4A63-B75B-D4B7576791B0}">
      <dgm:prSet/>
      <dgm:spPr/>
      <dgm:t>
        <a:bodyPr/>
        <a:lstStyle/>
        <a:p>
          <a:r>
            <a:rPr lang="en-US" b="1"/>
            <a:t>Consistent criteria</a:t>
          </a:r>
          <a:endParaRPr lang="en-US"/>
        </a:p>
      </dgm:t>
    </dgm:pt>
    <dgm:pt modelId="{7CC16800-4BB4-447E-B7FC-67E722FA9988}" type="parTrans" cxnId="{CC218651-0FF7-4BB0-8DBD-B13F15AF9F7B}">
      <dgm:prSet/>
      <dgm:spPr/>
      <dgm:t>
        <a:bodyPr/>
        <a:lstStyle/>
        <a:p>
          <a:endParaRPr lang="en-US"/>
        </a:p>
      </dgm:t>
    </dgm:pt>
    <dgm:pt modelId="{17A4D4CC-C4F2-47B1-8E00-9247292DD401}" type="sibTrans" cxnId="{CC218651-0FF7-4BB0-8DBD-B13F15AF9F7B}">
      <dgm:prSet/>
      <dgm:spPr/>
      <dgm:t>
        <a:bodyPr/>
        <a:lstStyle/>
        <a:p>
          <a:endParaRPr lang="en-US"/>
        </a:p>
      </dgm:t>
    </dgm:pt>
    <dgm:pt modelId="{B44A349A-ABFA-4532-ACDA-D83FBAE49A36}" type="pres">
      <dgm:prSet presAssocID="{2A96736A-CDF1-4C06-85F3-D78CDB70B492}" presName="hierChild1" presStyleCnt="0">
        <dgm:presLayoutVars>
          <dgm:chPref val="1"/>
          <dgm:dir/>
          <dgm:animOne val="branch"/>
          <dgm:animLvl val="lvl"/>
          <dgm:resizeHandles/>
        </dgm:presLayoutVars>
      </dgm:prSet>
      <dgm:spPr/>
    </dgm:pt>
    <dgm:pt modelId="{3EB342F4-ABF7-4ABC-B2DC-BDA47B51D9CB}" type="pres">
      <dgm:prSet presAssocID="{3ADCA13F-5907-49E5-B3AD-FB53CBDC8A23}" presName="hierRoot1" presStyleCnt="0"/>
      <dgm:spPr/>
    </dgm:pt>
    <dgm:pt modelId="{1B6C4FE8-0923-41A7-BB1A-AB42A98948C4}" type="pres">
      <dgm:prSet presAssocID="{3ADCA13F-5907-49E5-B3AD-FB53CBDC8A23}" presName="composite" presStyleCnt="0"/>
      <dgm:spPr/>
    </dgm:pt>
    <dgm:pt modelId="{EF8F405A-F06A-4966-9B55-30B6E83478AF}" type="pres">
      <dgm:prSet presAssocID="{3ADCA13F-5907-49E5-B3AD-FB53CBDC8A23}" presName="background" presStyleLbl="node0" presStyleIdx="0" presStyleCnt="2"/>
      <dgm:spPr/>
    </dgm:pt>
    <dgm:pt modelId="{BF2A81E4-DBF9-4C2E-B267-05F19E9C1EED}" type="pres">
      <dgm:prSet presAssocID="{3ADCA13F-5907-49E5-B3AD-FB53CBDC8A23}" presName="text" presStyleLbl="fgAcc0" presStyleIdx="0" presStyleCnt="2">
        <dgm:presLayoutVars>
          <dgm:chPref val="3"/>
        </dgm:presLayoutVars>
      </dgm:prSet>
      <dgm:spPr/>
    </dgm:pt>
    <dgm:pt modelId="{48EA172C-9C74-412C-9D81-0210D86479AD}" type="pres">
      <dgm:prSet presAssocID="{3ADCA13F-5907-49E5-B3AD-FB53CBDC8A23}" presName="hierChild2" presStyleCnt="0"/>
      <dgm:spPr/>
    </dgm:pt>
    <dgm:pt modelId="{395BE708-2247-4909-8131-6598DD2520C7}" type="pres">
      <dgm:prSet presAssocID="{BC812618-F965-42A0-8C37-40DC441E1114}" presName="Name10" presStyleLbl="parChTrans1D2" presStyleIdx="0" presStyleCnt="4"/>
      <dgm:spPr/>
    </dgm:pt>
    <dgm:pt modelId="{F7E7FBD0-7015-4392-88E4-5F896EEE1EA5}" type="pres">
      <dgm:prSet presAssocID="{F5967387-6129-4740-A75A-D77680E920EA}" presName="hierRoot2" presStyleCnt="0"/>
      <dgm:spPr/>
    </dgm:pt>
    <dgm:pt modelId="{D3DCBA9B-76CB-429B-9ABB-E289F459E7A5}" type="pres">
      <dgm:prSet presAssocID="{F5967387-6129-4740-A75A-D77680E920EA}" presName="composite2" presStyleCnt="0"/>
      <dgm:spPr/>
    </dgm:pt>
    <dgm:pt modelId="{47432528-3B4A-4E37-BA84-47AC7ABFDDDB}" type="pres">
      <dgm:prSet presAssocID="{F5967387-6129-4740-A75A-D77680E920EA}" presName="background2" presStyleLbl="node2" presStyleIdx="0" presStyleCnt="4"/>
      <dgm:spPr/>
    </dgm:pt>
    <dgm:pt modelId="{0F216EA3-BC27-4420-AF51-2B01ED3F6CCE}" type="pres">
      <dgm:prSet presAssocID="{F5967387-6129-4740-A75A-D77680E920EA}" presName="text2" presStyleLbl="fgAcc2" presStyleIdx="0" presStyleCnt="4">
        <dgm:presLayoutVars>
          <dgm:chPref val="3"/>
        </dgm:presLayoutVars>
      </dgm:prSet>
      <dgm:spPr/>
    </dgm:pt>
    <dgm:pt modelId="{216A8D95-5E60-4697-B4A9-6B789ADC9FEE}" type="pres">
      <dgm:prSet presAssocID="{F5967387-6129-4740-A75A-D77680E920EA}" presName="hierChild3" presStyleCnt="0"/>
      <dgm:spPr/>
    </dgm:pt>
    <dgm:pt modelId="{A2BA500C-33F0-43CA-A281-07159284CDE2}" type="pres">
      <dgm:prSet presAssocID="{A3DE2F22-5F03-4B5C-ADC7-03356E577D63}" presName="hierRoot1" presStyleCnt="0"/>
      <dgm:spPr/>
    </dgm:pt>
    <dgm:pt modelId="{5FE94FAE-0093-4B3E-B65B-AF5D688CB8CC}" type="pres">
      <dgm:prSet presAssocID="{A3DE2F22-5F03-4B5C-ADC7-03356E577D63}" presName="composite" presStyleCnt="0"/>
      <dgm:spPr/>
    </dgm:pt>
    <dgm:pt modelId="{9F5182FB-ADD7-4AEE-9D1F-4DD36F373E25}" type="pres">
      <dgm:prSet presAssocID="{A3DE2F22-5F03-4B5C-ADC7-03356E577D63}" presName="background" presStyleLbl="node0" presStyleIdx="1" presStyleCnt="2"/>
      <dgm:spPr/>
    </dgm:pt>
    <dgm:pt modelId="{FDE9FED0-89DA-4A24-94C5-6A6C7D684DAF}" type="pres">
      <dgm:prSet presAssocID="{A3DE2F22-5F03-4B5C-ADC7-03356E577D63}" presName="text" presStyleLbl="fgAcc0" presStyleIdx="1" presStyleCnt="2">
        <dgm:presLayoutVars>
          <dgm:chPref val="3"/>
        </dgm:presLayoutVars>
      </dgm:prSet>
      <dgm:spPr/>
    </dgm:pt>
    <dgm:pt modelId="{32EC1EBC-1933-4B5E-ABA1-D0B22C3E8B07}" type="pres">
      <dgm:prSet presAssocID="{A3DE2F22-5F03-4B5C-ADC7-03356E577D63}" presName="hierChild2" presStyleCnt="0"/>
      <dgm:spPr/>
    </dgm:pt>
    <dgm:pt modelId="{C5F2D0D5-DA72-417D-800B-95D36F1E78DF}" type="pres">
      <dgm:prSet presAssocID="{FCC0B242-62B7-4A98-8E6D-AC8C13A313F3}" presName="Name10" presStyleLbl="parChTrans1D2" presStyleIdx="1" presStyleCnt="4"/>
      <dgm:spPr/>
    </dgm:pt>
    <dgm:pt modelId="{70F3C082-A9B1-4133-9A44-E53D49E81018}" type="pres">
      <dgm:prSet presAssocID="{90EF8EA8-ADBC-4B31-8D04-1C3E5FF463F2}" presName="hierRoot2" presStyleCnt="0"/>
      <dgm:spPr/>
    </dgm:pt>
    <dgm:pt modelId="{E7EDFF0F-BF91-4A01-90B0-C248AC7761E0}" type="pres">
      <dgm:prSet presAssocID="{90EF8EA8-ADBC-4B31-8D04-1C3E5FF463F2}" presName="composite2" presStyleCnt="0"/>
      <dgm:spPr/>
    </dgm:pt>
    <dgm:pt modelId="{00A71F7A-8C04-473D-ACF8-CC1161896E9F}" type="pres">
      <dgm:prSet presAssocID="{90EF8EA8-ADBC-4B31-8D04-1C3E5FF463F2}" presName="background2" presStyleLbl="node2" presStyleIdx="1" presStyleCnt="4"/>
      <dgm:spPr/>
    </dgm:pt>
    <dgm:pt modelId="{13E84E87-C67A-4A75-9641-70A9C96003FA}" type="pres">
      <dgm:prSet presAssocID="{90EF8EA8-ADBC-4B31-8D04-1C3E5FF463F2}" presName="text2" presStyleLbl="fgAcc2" presStyleIdx="1" presStyleCnt="4">
        <dgm:presLayoutVars>
          <dgm:chPref val="3"/>
        </dgm:presLayoutVars>
      </dgm:prSet>
      <dgm:spPr/>
    </dgm:pt>
    <dgm:pt modelId="{2842BC3D-920A-4FF7-A394-ACDA7C40FD62}" type="pres">
      <dgm:prSet presAssocID="{90EF8EA8-ADBC-4B31-8D04-1C3E5FF463F2}" presName="hierChild3" presStyleCnt="0"/>
      <dgm:spPr/>
    </dgm:pt>
    <dgm:pt modelId="{CAA6F87C-343A-4EC2-B0F3-1808127977CB}" type="pres">
      <dgm:prSet presAssocID="{69516B9B-AC1B-46C1-BA4D-7426E58B8EEB}" presName="Name10" presStyleLbl="parChTrans1D2" presStyleIdx="2" presStyleCnt="4"/>
      <dgm:spPr/>
    </dgm:pt>
    <dgm:pt modelId="{0D424B3A-6964-4538-B03E-AAA425348B15}" type="pres">
      <dgm:prSet presAssocID="{0F9A0083-88E9-4729-8B94-5D013CE1E1E9}" presName="hierRoot2" presStyleCnt="0"/>
      <dgm:spPr/>
    </dgm:pt>
    <dgm:pt modelId="{93CF1D9B-F262-4F79-B48F-9C0E6CCCA9A9}" type="pres">
      <dgm:prSet presAssocID="{0F9A0083-88E9-4729-8B94-5D013CE1E1E9}" presName="composite2" presStyleCnt="0"/>
      <dgm:spPr/>
    </dgm:pt>
    <dgm:pt modelId="{CBC308B5-5F93-4D31-A072-090B9E23F7D1}" type="pres">
      <dgm:prSet presAssocID="{0F9A0083-88E9-4729-8B94-5D013CE1E1E9}" presName="background2" presStyleLbl="node2" presStyleIdx="2" presStyleCnt="4"/>
      <dgm:spPr/>
    </dgm:pt>
    <dgm:pt modelId="{9C8FCAC3-CA35-4DD3-A323-B8821F5AF175}" type="pres">
      <dgm:prSet presAssocID="{0F9A0083-88E9-4729-8B94-5D013CE1E1E9}" presName="text2" presStyleLbl="fgAcc2" presStyleIdx="2" presStyleCnt="4">
        <dgm:presLayoutVars>
          <dgm:chPref val="3"/>
        </dgm:presLayoutVars>
      </dgm:prSet>
      <dgm:spPr/>
    </dgm:pt>
    <dgm:pt modelId="{27925263-B636-4CEC-BB90-3D248F3ECCEB}" type="pres">
      <dgm:prSet presAssocID="{0F9A0083-88E9-4729-8B94-5D013CE1E1E9}" presName="hierChild3" presStyleCnt="0"/>
      <dgm:spPr/>
    </dgm:pt>
    <dgm:pt modelId="{DD6A90A7-9BDC-411C-A82E-7CAE7B745C81}" type="pres">
      <dgm:prSet presAssocID="{7CC16800-4BB4-447E-B7FC-67E722FA9988}" presName="Name10" presStyleLbl="parChTrans1D2" presStyleIdx="3" presStyleCnt="4"/>
      <dgm:spPr/>
    </dgm:pt>
    <dgm:pt modelId="{95ABB3FA-4B66-4AA5-A1DD-9BA478239013}" type="pres">
      <dgm:prSet presAssocID="{22C23879-3EB0-4A63-B75B-D4B7576791B0}" presName="hierRoot2" presStyleCnt="0"/>
      <dgm:spPr/>
    </dgm:pt>
    <dgm:pt modelId="{70184920-599C-4A9E-8FEA-EF444B53809B}" type="pres">
      <dgm:prSet presAssocID="{22C23879-3EB0-4A63-B75B-D4B7576791B0}" presName="composite2" presStyleCnt="0"/>
      <dgm:spPr/>
    </dgm:pt>
    <dgm:pt modelId="{C7118ABC-FB56-4A6E-BAE5-D05A22A74090}" type="pres">
      <dgm:prSet presAssocID="{22C23879-3EB0-4A63-B75B-D4B7576791B0}" presName="background2" presStyleLbl="node2" presStyleIdx="3" presStyleCnt="4"/>
      <dgm:spPr/>
    </dgm:pt>
    <dgm:pt modelId="{43965B80-33B3-4322-BD37-7FEFCFF684A1}" type="pres">
      <dgm:prSet presAssocID="{22C23879-3EB0-4A63-B75B-D4B7576791B0}" presName="text2" presStyleLbl="fgAcc2" presStyleIdx="3" presStyleCnt="4">
        <dgm:presLayoutVars>
          <dgm:chPref val="3"/>
        </dgm:presLayoutVars>
      </dgm:prSet>
      <dgm:spPr/>
    </dgm:pt>
    <dgm:pt modelId="{86A261ED-1509-42DA-94AD-8F60200CDEEB}" type="pres">
      <dgm:prSet presAssocID="{22C23879-3EB0-4A63-B75B-D4B7576791B0}" presName="hierChild3" presStyleCnt="0"/>
      <dgm:spPr/>
    </dgm:pt>
  </dgm:ptLst>
  <dgm:cxnLst>
    <dgm:cxn modelId="{2D640E0F-C32F-4164-8919-1E8F817B4222}" type="presOf" srcId="{90EF8EA8-ADBC-4B31-8D04-1C3E5FF463F2}" destId="{13E84E87-C67A-4A75-9641-70A9C96003FA}" srcOrd="0" destOrd="0" presId="urn:microsoft.com/office/officeart/2005/8/layout/hierarchy1"/>
    <dgm:cxn modelId="{E213C937-70B7-4C77-AEC9-9414BF5EDB85}" type="presOf" srcId="{0F9A0083-88E9-4729-8B94-5D013CE1E1E9}" destId="{9C8FCAC3-CA35-4DD3-A323-B8821F5AF175}" srcOrd="0" destOrd="0" presId="urn:microsoft.com/office/officeart/2005/8/layout/hierarchy1"/>
    <dgm:cxn modelId="{52338239-64C8-4148-9821-9AD4FDCC78F8}" type="presOf" srcId="{69516B9B-AC1B-46C1-BA4D-7426E58B8EEB}" destId="{CAA6F87C-343A-4EC2-B0F3-1808127977CB}" srcOrd="0" destOrd="0" presId="urn:microsoft.com/office/officeart/2005/8/layout/hierarchy1"/>
    <dgm:cxn modelId="{CC218651-0FF7-4BB0-8DBD-B13F15AF9F7B}" srcId="{A3DE2F22-5F03-4B5C-ADC7-03356E577D63}" destId="{22C23879-3EB0-4A63-B75B-D4B7576791B0}" srcOrd="2" destOrd="0" parTransId="{7CC16800-4BB4-447E-B7FC-67E722FA9988}" sibTransId="{17A4D4CC-C4F2-47B1-8E00-9247292DD401}"/>
    <dgm:cxn modelId="{A25A8B72-D319-44C6-B13C-779A4329FB80}" type="presOf" srcId="{22C23879-3EB0-4A63-B75B-D4B7576791B0}" destId="{43965B80-33B3-4322-BD37-7FEFCFF684A1}" srcOrd="0" destOrd="0" presId="urn:microsoft.com/office/officeart/2005/8/layout/hierarchy1"/>
    <dgm:cxn modelId="{F149AD54-8A68-4235-9170-31FDFA089A38}" srcId="{2A96736A-CDF1-4C06-85F3-D78CDB70B492}" destId="{3ADCA13F-5907-49E5-B3AD-FB53CBDC8A23}" srcOrd="0" destOrd="0" parTransId="{B20CB60B-17C5-4AE5-9FE2-6C8D0E0F314E}" sibTransId="{4B26407A-B76B-47A4-B901-90F3511889CF}"/>
    <dgm:cxn modelId="{774B7A9D-ADD7-4CCD-B29D-7CAC59D0EEE0}" srcId="{A3DE2F22-5F03-4B5C-ADC7-03356E577D63}" destId="{0F9A0083-88E9-4729-8B94-5D013CE1E1E9}" srcOrd="1" destOrd="0" parTransId="{69516B9B-AC1B-46C1-BA4D-7426E58B8EEB}" sibTransId="{7E64C400-B943-49BC-93FC-E18333B18F0E}"/>
    <dgm:cxn modelId="{1DF138AA-061A-4995-859A-D72E3703138D}" type="presOf" srcId="{F5967387-6129-4740-A75A-D77680E920EA}" destId="{0F216EA3-BC27-4420-AF51-2B01ED3F6CCE}" srcOrd="0" destOrd="0" presId="urn:microsoft.com/office/officeart/2005/8/layout/hierarchy1"/>
    <dgm:cxn modelId="{09E273B7-CD2F-4A7D-AA53-89F1B2A131C9}" srcId="{A3DE2F22-5F03-4B5C-ADC7-03356E577D63}" destId="{90EF8EA8-ADBC-4B31-8D04-1C3E5FF463F2}" srcOrd="0" destOrd="0" parTransId="{FCC0B242-62B7-4A98-8E6D-AC8C13A313F3}" sibTransId="{23A815AE-0808-4BE0-AB2B-BDDB173D48F7}"/>
    <dgm:cxn modelId="{C86BC5BA-C3FC-4AA4-A0C6-940624654330}" type="presOf" srcId="{2A96736A-CDF1-4C06-85F3-D78CDB70B492}" destId="{B44A349A-ABFA-4532-ACDA-D83FBAE49A36}" srcOrd="0" destOrd="0" presId="urn:microsoft.com/office/officeart/2005/8/layout/hierarchy1"/>
    <dgm:cxn modelId="{BE827CBF-1C4F-403C-8249-9159B387C5F9}" srcId="{2A96736A-CDF1-4C06-85F3-D78CDB70B492}" destId="{A3DE2F22-5F03-4B5C-ADC7-03356E577D63}" srcOrd="1" destOrd="0" parTransId="{D7614736-B6A9-4D21-B295-A631BD85009C}" sibTransId="{2DC1E7AC-1F5F-4466-9B0F-94E62239E65B}"/>
    <dgm:cxn modelId="{B8E9ADC1-20CE-4E71-972E-50A823AA1919}" type="presOf" srcId="{3ADCA13F-5907-49E5-B3AD-FB53CBDC8A23}" destId="{BF2A81E4-DBF9-4C2E-B267-05F19E9C1EED}" srcOrd="0" destOrd="0" presId="urn:microsoft.com/office/officeart/2005/8/layout/hierarchy1"/>
    <dgm:cxn modelId="{B3677DC7-96D8-4783-A882-4626060D051F}" type="presOf" srcId="{7CC16800-4BB4-447E-B7FC-67E722FA9988}" destId="{DD6A90A7-9BDC-411C-A82E-7CAE7B745C81}" srcOrd="0" destOrd="0" presId="urn:microsoft.com/office/officeart/2005/8/layout/hierarchy1"/>
    <dgm:cxn modelId="{116787C8-E1FE-4EAA-9F54-793958BAA5E9}" type="presOf" srcId="{A3DE2F22-5F03-4B5C-ADC7-03356E577D63}" destId="{FDE9FED0-89DA-4A24-94C5-6A6C7D684DAF}" srcOrd="0" destOrd="0" presId="urn:microsoft.com/office/officeart/2005/8/layout/hierarchy1"/>
    <dgm:cxn modelId="{8C7388D8-AF32-41A5-ADEB-CCB8E468FFF2}" srcId="{3ADCA13F-5907-49E5-B3AD-FB53CBDC8A23}" destId="{F5967387-6129-4740-A75A-D77680E920EA}" srcOrd="0" destOrd="0" parTransId="{BC812618-F965-42A0-8C37-40DC441E1114}" sibTransId="{A68BE677-1948-47E3-9674-EBCE257AECDB}"/>
    <dgm:cxn modelId="{E26534F0-6A0B-494B-B77E-68501ADAA858}" type="presOf" srcId="{FCC0B242-62B7-4A98-8E6D-AC8C13A313F3}" destId="{C5F2D0D5-DA72-417D-800B-95D36F1E78DF}" srcOrd="0" destOrd="0" presId="urn:microsoft.com/office/officeart/2005/8/layout/hierarchy1"/>
    <dgm:cxn modelId="{C0EA0FF3-D9DF-4C94-B6C8-6375C60F3506}" type="presOf" srcId="{BC812618-F965-42A0-8C37-40DC441E1114}" destId="{395BE708-2247-4909-8131-6598DD2520C7}" srcOrd="0" destOrd="0" presId="urn:microsoft.com/office/officeart/2005/8/layout/hierarchy1"/>
    <dgm:cxn modelId="{BC128942-5290-48C2-AC39-E4AA478FFCD8}" type="presParOf" srcId="{B44A349A-ABFA-4532-ACDA-D83FBAE49A36}" destId="{3EB342F4-ABF7-4ABC-B2DC-BDA47B51D9CB}" srcOrd="0" destOrd="0" presId="urn:microsoft.com/office/officeart/2005/8/layout/hierarchy1"/>
    <dgm:cxn modelId="{6C47FFB0-9285-49F8-984F-E1AD3B406B4A}" type="presParOf" srcId="{3EB342F4-ABF7-4ABC-B2DC-BDA47B51D9CB}" destId="{1B6C4FE8-0923-41A7-BB1A-AB42A98948C4}" srcOrd="0" destOrd="0" presId="urn:microsoft.com/office/officeart/2005/8/layout/hierarchy1"/>
    <dgm:cxn modelId="{8C856204-27D7-47F4-A2EB-0425E80CB35A}" type="presParOf" srcId="{1B6C4FE8-0923-41A7-BB1A-AB42A98948C4}" destId="{EF8F405A-F06A-4966-9B55-30B6E83478AF}" srcOrd="0" destOrd="0" presId="urn:microsoft.com/office/officeart/2005/8/layout/hierarchy1"/>
    <dgm:cxn modelId="{AC41FE35-D1A5-4E3D-BA94-FD574627DDCA}" type="presParOf" srcId="{1B6C4FE8-0923-41A7-BB1A-AB42A98948C4}" destId="{BF2A81E4-DBF9-4C2E-B267-05F19E9C1EED}" srcOrd="1" destOrd="0" presId="urn:microsoft.com/office/officeart/2005/8/layout/hierarchy1"/>
    <dgm:cxn modelId="{191ED0ED-EF9A-42CE-8795-17CAE0FDB169}" type="presParOf" srcId="{3EB342F4-ABF7-4ABC-B2DC-BDA47B51D9CB}" destId="{48EA172C-9C74-412C-9D81-0210D86479AD}" srcOrd="1" destOrd="0" presId="urn:microsoft.com/office/officeart/2005/8/layout/hierarchy1"/>
    <dgm:cxn modelId="{DB00A9C2-7F21-4830-882E-48697F0B86E0}" type="presParOf" srcId="{48EA172C-9C74-412C-9D81-0210D86479AD}" destId="{395BE708-2247-4909-8131-6598DD2520C7}" srcOrd="0" destOrd="0" presId="urn:microsoft.com/office/officeart/2005/8/layout/hierarchy1"/>
    <dgm:cxn modelId="{487DA687-BF60-4CC4-8440-7D0C0567C4F6}" type="presParOf" srcId="{48EA172C-9C74-412C-9D81-0210D86479AD}" destId="{F7E7FBD0-7015-4392-88E4-5F896EEE1EA5}" srcOrd="1" destOrd="0" presId="urn:microsoft.com/office/officeart/2005/8/layout/hierarchy1"/>
    <dgm:cxn modelId="{D1376A36-A986-4762-82E3-3208A33F029D}" type="presParOf" srcId="{F7E7FBD0-7015-4392-88E4-5F896EEE1EA5}" destId="{D3DCBA9B-76CB-429B-9ABB-E289F459E7A5}" srcOrd="0" destOrd="0" presId="urn:microsoft.com/office/officeart/2005/8/layout/hierarchy1"/>
    <dgm:cxn modelId="{39AF53AB-B718-41E7-AE8B-C959AA15823A}" type="presParOf" srcId="{D3DCBA9B-76CB-429B-9ABB-E289F459E7A5}" destId="{47432528-3B4A-4E37-BA84-47AC7ABFDDDB}" srcOrd="0" destOrd="0" presId="urn:microsoft.com/office/officeart/2005/8/layout/hierarchy1"/>
    <dgm:cxn modelId="{4532F380-88B0-4F9B-9446-10BDCE245C15}" type="presParOf" srcId="{D3DCBA9B-76CB-429B-9ABB-E289F459E7A5}" destId="{0F216EA3-BC27-4420-AF51-2B01ED3F6CCE}" srcOrd="1" destOrd="0" presId="urn:microsoft.com/office/officeart/2005/8/layout/hierarchy1"/>
    <dgm:cxn modelId="{35D04A40-9928-4A97-96C4-7FCFECDC9756}" type="presParOf" srcId="{F7E7FBD0-7015-4392-88E4-5F896EEE1EA5}" destId="{216A8D95-5E60-4697-B4A9-6B789ADC9FEE}" srcOrd="1" destOrd="0" presId="urn:microsoft.com/office/officeart/2005/8/layout/hierarchy1"/>
    <dgm:cxn modelId="{91FF3725-853C-4079-91B0-D4A2D571A03D}" type="presParOf" srcId="{B44A349A-ABFA-4532-ACDA-D83FBAE49A36}" destId="{A2BA500C-33F0-43CA-A281-07159284CDE2}" srcOrd="1" destOrd="0" presId="urn:microsoft.com/office/officeart/2005/8/layout/hierarchy1"/>
    <dgm:cxn modelId="{B67FE83D-9618-4910-A7AB-91A38DD3F9BB}" type="presParOf" srcId="{A2BA500C-33F0-43CA-A281-07159284CDE2}" destId="{5FE94FAE-0093-4B3E-B65B-AF5D688CB8CC}" srcOrd="0" destOrd="0" presId="urn:microsoft.com/office/officeart/2005/8/layout/hierarchy1"/>
    <dgm:cxn modelId="{8F6F9F1C-4C00-493E-8213-AB23B6D499B3}" type="presParOf" srcId="{5FE94FAE-0093-4B3E-B65B-AF5D688CB8CC}" destId="{9F5182FB-ADD7-4AEE-9D1F-4DD36F373E25}" srcOrd="0" destOrd="0" presId="urn:microsoft.com/office/officeart/2005/8/layout/hierarchy1"/>
    <dgm:cxn modelId="{14365460-BB36-4BF0-87E1-534AE4BA3C75}" type="presParOf" srcId="{5FE94FAE-0093-4B3E-B65B-AF5D688CB8CC}" destId="{FDE9FED0-89DA-4A24-94C5-6A6C7D684DAF}" srcOrd="1" destOrd="0" presId="urn:microsoft.com/office/officeart/2005/8/layout/hierarchy1"/>
    <dgm:cxn modelId="{18548B5D-D7D6-4DD5-9F38-BB2FFEF869EC}" type="presParOf" srcId="{A2BA500C-33F0-43CA-A281-07159284CDE2}" destId="{32EC1EBC-1933-4B5E-ABA1-D0B22C3E8B07}" srcOrd="1" destOrd="0" presId="urn:microsoft.com/office/officeart/2005/8/layout/hierarchy1"/>
    <dgm:cxn modelId="{3036938C-C76F-4352-8636-1C26E65E9A9E}" type="presParOf" srcId="{32EC1EBC-1933-4B5E-ABA1-D0B22C3E8B07}" destId="{C5F2D0D5-DA72-417D-800B-95D36F1E78DF}" srcOrd="0" destOrd="0" presId="urn:microsoft.com/office/officeart/2005/8/layout/hierarchy1"/>
    <dgm:cxn modelId="{968506CA-B5B9-440E-A4AA-3DCE28E920AE}" type="presParOf" srcId="{32EC1EBC-1933-4B5E-ABA1-D0B22C3E8B07}" destId="{70F3C082-A9B1-4133-9A44-E53D49E81018}" srcOrd="1" destOrd="0" presId="urn:microsoft.com/office/officeart/2005/8/layout/hierarchy1"/>
    <dgm:cxn modelId="{E0B623EC-987F-4DD6-B7FC-E0925C12C711}" type="presParOf" srcId="{70F3C082-A9B1-4133-9A44-E53D49E81018}" destId="{E7EDFF0F-BF91-4A01-90B0-C248AC7761E0}" srcOrd="0" destOrd="0" presId="urn:microsoft.com/office/officeart/2005/8/layout/hierarchy1"/>
    <dgm:cxn modelId="{1F613B45-6DC1-40BE-9A56-E4EC5F7029DE}" type="presParOf" srcId="{E7EDFF0F-BF91-4A01-90B0-C248AC7761E0}" destId="{00A71F7A-8C04-473D-ACF8-CC1161896E9F}" srcOrd="0" destOrd="0" presId="urn:microsoft.com/office/officeart/2005/8/layout/hierarchy1"/>
    <dgm:cxn modelId="{634C2612-54EF-4524-9437-864D02313D61}" type="presParOf" srcId="{E7EDFF0F-BF91-4A01-90B0-C248AC7761E0}" destId="{13E84E87-C67A-4A75-9641-70A9C96003FA}" srcOrd="1" destOrd="0" presId="urn:microsoft.com/office/officeart/2005/8/layout/hierarchy1"/>
    <dgm:cxn modelId="{FE221763-ED90-4CA6-8DEB-C6B2313A9363}" type="presParOf" srcId="{70F3C082-A9B1-4133-9A44-E53D49E81018}" destId="{2842BC3D-920A-4FF7-A394-ACDA7C40FD62}" srcOrd="1" destOrd="0" presId="urn:microsoft.com/office/officeart/2005/8/layout/hierarchy1"/>
    <dgm:cxn modelId="{BC6E4451-EA36-4DBA-96FA-DA9B7231A518}" type="presParOf" srcId="{32EC1EBC-1933-4B5E-ABA1-D0B22C3E8B07}" destId="{CAA6F87C-343A-4EC2-B0F3-1808127977CB}" srcOrd="2" destOrd="0" presId="urn:microsoft.com/office/officeart/2005/8/layout/hierarchy1"/>
    <dgm:cxn modelId="{965E2F5D-1DE5-4011-90C8-35E2485A3DEB}" type="presParOf" srcId="{32EC1EBC-1933-4B5E-ABA1-D0B22C3E8B07}" destId="{0D424B3A-6964-4538-B03E-AAA425348B15}" srcOrd="3" destOrd="0" presId="urn:microsoft.com/office/officeart/2005/8/layout/hierarchy1"/>
    <dgm:cxn modelId="{0218743F-8398-4492-9A79-D52C47C55F62}" type="presParOf" srcId="{0D424B3A-6964-4538-B03E-AAA425348B15}" destId="{93CF1D9B-F262-4F79-B48F-9C0E6CCCA9A9}" srcOrd="0" destOrd="0" presId="urn:microsoft.com/office/officeart/2005/8/layout/hierarchy1"/>
    <dgm:cxn modelId="{98470045-FCAA-4CFC-809F-02449DFBD96B}" type="presParOf" srcId="{93CF1D9B-F262-4F79-B48F-9C0E6CCCA9A9}" destId="{CBC308B5-5F93-4D31-A072-090B9E23F7D1}" srcOrd="0" destOrd="0" presId="urn:microsoft.com/office/officeart/2005/8/layout/hierarchy1"/>
    <dgm:cxn modelId="{F0E36C11-7CAA-49C3-96B4-4A42BF0C8EB6}" type="presParOf" srcId="{93CF1D9B-F262-4F79-B48F-9C0E6CCCA9A9}" destId="{9C8FCAC3-CA35-4DD3-A323-B8821F5AF175}" srcOrd="1" destOrd="0" presId="urn:microsoft.com/office/officeart/2005/8/layout/hierarchy1"/>
    <dgm:cxn modelId="{F58E1A9A-BB71-4D7C-B08F-92AEF199EA24}" type="presParOf" srcId="{0D424B3A-6964-4538-B03E-AAA425348B15}" destId="{27925263-B636-4CEC-BB90-3D248F3ECCEB}" srcOrd="1" destOrd="0" presId="urn:microsoft.com/office/officeart/2005/8/layout/hierarchy1"/>
    <dgm:cxn modelId="{018CCB00-0D52-4899-B747-FE2489469674}" type="presParOf" srcId="{32EC1EBC-1933-4B5E-ABA1-D0B22C3E8B07}" destId="{DD6A90A7-9BDC-411C-A82E-7CAE7B745C81}" srcOrd="4" destOrd="0" presId="urn:microsoft.com/office/officeart/2005/8/layout/hierarchy1"/>
    <dgm:cxn modelId="{0CEF873F-770C-4C2A-9014-DFBADB559E82}" type="presParOf" srcId="{32EC1EBC-1933-4B5E-ABA1-D0B22C3E8B07}" destId="{95ABB3FA-4B66-4AA5-A1DD-9BA478239013}" srcOrd="5" destOrd="0" presId="urn:microsoft.com/office/officeart/2005/8/layout/hierarchy1"/>
    <dgm:cxn modelId="{EC3A57DC-5655-4721-91AD-A8109DD142A1}" type="presParOf" srcId="{95ABB3FA-4B66-4AA5-A1DD-9BA478239013}" destId="{70184920-599C-4A9E-8FEA-EF444B53809B}" srcOrd="0" destOrd="0" presId="urn:microsoft.com/office/officeart/2005/8/layout/hierarchy1"/>
    <dgm:cxn modelId="{462591D6-94CC-4167-94C8-CF532BEAB190}" type="presParOf" srcId="{70184920-599C-4A9E-8FEA-EF444B53809B}" destId="{C7118ABC-FB56-4A6E-BAE5-D05A22A74090}" srcOrd="0" destOrd="0" presId="urn:microsoft.com/office/officeart/2005/8/layout/hierarchy1"/>
    <dgm:cxn modelId="{8D033B74-6091-4E5A-91F9-F40375BEC6F6}" type="presParOf" srcId="{70184920-599C-4A9E-8FEA-EF444B53809B}" destId="{43965B80-33B3-4322-BD37-7FEFCFF684A1}" srcOrd="1" destOrd="0" presId="urn:microsoft.com/office/officeart/2005/8/layout/hierarchy1"/>
    <dgm:cxn modelId="{96A84F7E-1935-405D-85A1-494F9DCFEF0D}" type="presParOf" srcId="{95ABB3FA-4B66-4AA5-A1DD-9BA478239013}" destId="{86A261ED-1509-42DA-94AD-8F60200CDEE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9650E9-48F9-4DBE-ACDB-4715612B370C}"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5BF2AEB4-9E20-4AA1-A2E8-D5A43A6B10F0}">
      <dgm:prSet/>
      <dgm:spPr/>
      <dgm:t>
        <a:bodyPr/>
        <a:lstStyle/>
        <a:p>
          <a:r>
            <a:rPr lang="en-US"/>
            <a:t>Feature extraction for any text for the task of sentiment Analysis uses following steps:</a:t>
          </a:r>
        </a:p>
      </dgm:t>
    </dgm:pt>
    <dgm:pt modelId="{0038B378-5607-4BBD-A18F-C172EC73BF35}" type="parTrans" cxnId="{5AB99364-E2DA-4534-89C4-613A5EDD2FA1}">
      <dgm:prSet/>
      <dgm:spPr/>
      <dgm:t>
        <a:bodyPr/>
        <a:lstStyle/>
        <a:p>
          <a:endParaRPr lang="en-US"/>
        </a:p>
      </dgm:t>
    </dgm:pt>
    <dgm:pt modelId="{65619F22-161E-454A-ADD5-7202661C3119}" type="sibTrans" cxnId="{5AB99364-E2DA-4534-89C4-613A5EDD2FA1}">
      <dgm:prSet/>
      <dgm:spPr/>
      <dgm:t>
        <a:bodyPr/>
        <a:lstStyle/>
        <a:p>
          <a:endParaRPr lang="en-US"/>
        </a:p>
      </dgm:t>
    </dgm:pt>
    <dgm:pt modelId="{FD041C0C-F545-418D-99B8-E8686B257430}">
      <dgm:prSet/>
      <dgm:spPr/>
      <dgm:t>
        <a:bodyPr/>
        <a:lstStyle/>
        <a:p>
          <a:r>
            <a:rPr lang="en-US"/>
            <a:t>Data Cleaning </a:t>
          </a:r>
        </a:p>
      </dgm:t>
    </dgm:pt>
    <dgm:pt modelId="{78E276CC-AE7A-43CD-B72C-0C10164FCD09}" type="parTrans" cxnId="{3ED1EDD7-024C-4E1F-B5F1-E1DE76B3C28F}">
      <dgm:prSet/>
      <dgm:spPr/>
      <dgm:t>
        <a:bodyPr/>
        <a:lstStyle/>
        <a:p>
          <a:endParaRPr lang="en-US"/>
        </a:p>
      </dgm:t>
    </dgm:pt>
    <dgm:pt modelId="{0965519B-3584-4186-9E14-9B6B12FF4972}" type="sibTrans" cxnId="{3ED1EDD7-024C-4E1F-B5F1-E1DE76B3C28F}">
      <dgm:prSet/>
      <dgm:spPr/>
      <dgm:t>
        <a:bodyPr/>
        <a:lstStyle/>
        <a:p>
          <a:endParaRPr lang="en-US"/>
        </a:p>
      </dgm:t>
    </dgm:pt>
    <dgm:pt modelId="{63ED7070-A837-45C8-B677-466530DB146E}">
      <dgm:prSet/>
      <dgm:spPr/>
      <dgm:t>
        <a:bodyPr/>
        <a:lstStyle/>
        <a:p>
          <a:r>
            <a:rPr lang="en-US"/>
            <a:t>Tokenization</a:t>
          </a:r>
        </a:p>
      </dgm:t>
    </dgm:pt>
    <dgm:pt modelId="{5F6D64C6-33EF-407E-8438-1C6073D4A928}" type="parTrans" cxnId="{30ED9A77-2D0D-4D87-B283-4F75C42034DC}">
      <dgm:prSet/>
      <dgm:spPr/>
      <dgm:t>
        <a:bodyPr/>
        <a:lstStyle/>
        <a:p>
          <a:endParaRPr lang="en-US"/>
        </a:p>
      </dgm:t>
    </dgm:pt>
    <dgm:pt modelId="{AC1F0153-A413-4E20-944A-E2A5018CFCF0}" type="sibTrans" cxnId="{30ED9A77-2D0D-4D87-B283-4F75C42034DC}">
      <dgm:prSet/>
      <dgm:spPr/>
      <dgm:t>
        <a:bodyPr/>
        <a:lstStyle/>
        <a:p>
          <a:endParaRPr lang="en-US"/>
        </a:p>
      </dgm:t>
    </dgm:pt>
    <dgm:pt modelId="{98FEFF4F-618B-4F87-81CC-AA2F2DE6D99A}">
      <dgm:prSet/>
      <dgm:spPr/>
      <dgm:t>
        <a:bodyPr/>
        <a:lstStyle/>
        <a:p>
          <a:r>
            <a:rPr lang="en-US"/>
            <a:t>Lemmatization (optional)</a:t>
          </a:r>
        </a:p>
      </dgm:t>
    </dgm:pt>
    <dgm:pt modelId="{CCEB56BF-33F1-4245-AD04-F827FF79DFF8}" type="parTrans" cxnId="{B204690A-B46E-4730-A7A6-05DAC128304B}">
      <dgm:prSet/>
      <dgm:spPr/>
      <dgm:t>
        <a:bodyPr/>
        <a:lstStyle/>
        <a:p>
          <a:endParaRPr lang="en-US"/>
        </a:p>
      </dgm:t>
    </dgm:pt>
    <dgm:pt modelId="{4C209B46-CD23-469F-9BCD-43EE2A775A2E}" type="sibTrans" cxnId="{B204690A-B46E-4730-A7A6-05DAC128304B}">
      <dgm:prSet/>
      <dgm:spPr/>
      <dgm:t>
        <a:bodyPr/>
        <a:lstStyle/>
        <a:p>
          <a:endParaRPr lang="en-US"/>
        </a:p>
      </dgm:t>
    </dgm:pt>
    <dgm:pt modelId="{30727E16-6414-4507-85FD-03797578D4F2}">
      <dgm:prSet/>
      <dgm:spPr/>
      <dgm:t>
        <a:bodyPr/>
        <a:lstStyle/>
        <a:p>
          <a:r>
            <a:rPr lang="en-US"/>
            <a:t>Stop words removal(optional)</a:t>
          </a:r>
        </a:p>
      </dgm:t>
    </dgm:pt>
    <dgm:pt modelId="{2A783245-AA0B-44F5-BB84-88D56B1A334E}" type="parTrans" cxnId="{9FC2E486-F67A-4ED7-A4FD-65EFCC4CFE5F}">
      <dgm:prSet/>
      <dgm:spPr/>
      <dgm:t>
        <a:bodyPr/>
        <a:lstStyle/>
        <a:p>
          <a:endParaRPr lang="en-US"/>
        </a:p>
      </dgm:t>
    </dgm:pt>
    <dgm:pt modelId="{133B3DC4-9A47-4265-8C9F-078E046581A6}" type="sibTrans" cxnId="{9FC2E486-F67A-4ED7-A4FD-65EFCC4CFE5F}">
      <dgm:prSet/>
      <dgm:spPr/>
      <dgm:t>
        <a:bodyPr/>
        <a:lstStyle/>
        <a:p>
          <a:endParaRPr lang="en-US"/>
        </a:p>
      </dgm:t>
    </dgm:pt>
    <dgm:pt modelId="{C2E2FF29-A634-483A-AA67-613703F43644}">
      <dgm:prSet/>
      <dgm:spPr/>
      <dgm:t>
        <a:bodyPr/>
        <a:lstStyle/>
        <a:p>
          <a:r>
            <a:rPr lang="en-US"/>
            <a:t>Vectorization</a:t>
          </a:r>
        </a:p>
      </dgm:t>
    </dgm:pt>
    <dgm:pt modelId="{BF464745-54AC-45DA-81A1-316F8EC9E38C}" type="parTrans" cxnId="{92A10192-6418-4C58-B589-F53651720BC1}">
      <dgm:prSet/>
      <dgm:spPr/>
      <dgm:t>
        <a:bodyPr/>
        <a:lstStyle/>
        <a:p>
          <a:endParaRPr lang="en-US"/>
        </a:p>
      </dgm:t>
    </dgm:pt>
    <dgm:pt modelId="{D6C7080A-8DB9-4235-8A08-18F61578DA06}" type="sibTrans" cxnId="{92A10192-6418-4C58-B589-F53651720BC1}">
      <dgm:prSet/>
      <dgm:spPr/>
      <dgm:t>
        <a:bodyPr/>
        <a:lstStyle/>
        <a:p>
          <a:endParaRPr lang="en-US"/>
        </a:p>
      </dgm:t>
    </dgm:pt>
    <dgm:pt modelId="{BB9810D4-D9AB-4F06-ADCB-5203635BE23B}">
      <dgm:prSet/>
      <dgm:spPr/>
      <dgm:t>
        <a:bodyPr/>
        <a:lstStyle/>
        <a:p>
          <a:r>
            <a:rPr lang="en-US"/>
            <a:t>How we decide to proceed with these tasks is mostly dependent on the type of data we have.</a:t>
          </a:r>
        </a:p>
      </dgm:t>
    </dgm:pt>
    <dgm:pt modelId="{AF861C9D-9170-409B-A7D4-375B08220551}" type="parTrans" cxnId="{53CC1ACB-C9CF-4BC0-9A4A-C7D4DDF4975B}">
      <dgm:prSet/>
      <dgm:spPr/>
      <dgm:t>
        <a:bodyPr/>
        <a:lstStyle/>
        <a:p>
          <a:endParaRPr lang="en-US"/>
        </a:p>
      </dgm:t>
    </dgm:pt>
    <dgm:pt modelId="{6FD2B965-611E-427E-AEA3-F64BA6C1F5A2}" type="sibTrans" cxnId="{53CC1ACB-C9CF-4BC0-9A4A-C7D4DDF4975B}">
      <dgm:prSet/>
      <dgm:spPr/>
      <dgm:t>
        <a:bodyPr/>
        <a:lstStyle/>
        <a:p>
          <a:endParaRPr lang="en-US"/>
        </a:p>
      </dgm:t>
    </dgm:pt>
    <dgm:pt modelId="{66396123-E180-482D-BAE2-C4258B59B0E6}" type="pres">
      <dgm:prSet presAssocID="{109650E9-48F9-4DBE-ACDB-4715612B370C}" presName="Name0" presStyleCnt="0">
        <dgm:presLayoutVars>
          <dgm:dir/>
          <dgm:resizeHandles val="exact"/>
        </dgm:presLayoutVars>
      </dgm:prSet>
      <dgm:spPr/>
    </dgm:pt>
    <dgm:pt modelId="{74320465-C505-4ADE-AE5D-1E172C9D33B5}" type="pres">
      <dgm:prSet presAssocID="{5BF2AEB4-9E20-4AA1-A2E8-D5A43A6B10F0}" presName="node" presStyleLbl="node1" presStyleIdx="0" presStyleCnt="7">
        <dgm:presLayoutVars>
          <dgm:bulletEnabled val="1"/>
        </dgm:presLayoutVars>
      </dgm:prSet>
      <dgm:spPr/>
    </dgm:pt>
    <dgm:pt modelId="{C4A6C24E-1093-4C7E-BE66-FFC41AD91FFC}" type="pres">
      <dgm:prSet presAssocID="{65619F22-161E-454A-ADD5-7202661C3119}" presName="sibTrans" presStyleLbl="sibTrans1D1" presStyleIdx="0" presStyleCnt="6"/>
      <dgm:spPr/>
    </dgm:pt>
    <dgm:pt modelId="{5679A9E6-A763-480F-BE23-A97E1ECE6998}" type="pres">
      <dgm:prSet presAssocID="{65619F22-161E-454A-ADD5-7202661C3119}" presName="connectorText" presStyleLbl="sibTrans1D1" presStyleIdx="0" presStyleCnt="6"/>
      <dgm:spPr/>
    </dgm:pt>
    <dgm:pt modelId="{CCBE6775-D7AB-416B-BA01-C4BD7450A20F}" type="pres">
      <dgm:prSet presAssocID="{FD041C0C-F545-418D-99B8-E8686B257430}" presName="node" presStyleLbl="node1" presStyleIdx="1" presStyleCnt="7">
        <dgm:presLayoutVars>
          <dgm:bulletEnabled val="1"/>
        </dgm:presLayoutVars>
      </dgm:prSet>
      <dgm:spPr/>
    </dgm:pt>
    <dgm:pt modelId="{7BA98806-C98B-4596-9255-FA84312A1DD5}" type="pres">
      <dgm:prSet presAssocID="{0965519B-3584-4186-9E14-9B6B12FF4972}" presName="sibTrans" presStyleLbl="sibTrans1D1" presStyleIdx="1" presStyleCnt="6"/>
      <dgm:spPr/>
    </dgm:pt>
    <dgm:pt modelId="{2894D0B3-60E8-4736-A652-BF61FAFC5EA7}" type="pres">
      <dgm:prSet presAssocID="{0965519B-3584-4186-9E14-9B6B12FF4972}" presName="connectorText" presStyleLbl="sibTrans1D1" presStyleIdx="1" presStyleCnt="6"/>
      <dgm:spPr/>
    </dgm:pt>
    <dgm:pt modelId="{4982B06A-B9FE-4CAB-88AB-65BDC2C6C904}" type="pres">
      <dgm:prSet presAssocID="{63ED7070-A837-45C8-B677-466530DB146E}" presName="node" presStyleLbl="node1" presStyleIdx="2" presStyleCnt="7">
        <dgm:presLayoutVars>
          <dgm:bulletEnabled val="1"/>
        </dgm:presLayoutVars>
      </dgm:prSet>
      <dgm:spPr/>
    </dgm:pt>
    <dgm:pt modelId="{F852788A-14B9-4090-AA6F-ACCE60CD20F0}" type="pres">
      <dgm:prSet presAssocID="{AC1F0153-A413-4E20-944A-E2A5018CFCF0}" presName="sibTrans" presStyleLbl="sibTrans1D1" presStyleIdx="2" presStyleCnt="6"/>
      <dgm:spPr/>
    </dgm:pt>
    <dgm:pt modelId="{6D5AC7AF-09B1-4474-86D7-01DA04A25009}" type="pres">
      <dgm:prSet presAssocID="{AC1F0153-A413-4E20-944A-E2A5018CFCF0}" presName="connectorText" presStyleLbl="sibTrans1D1" presStyleIdx="2" presStyleCnt="6"/>
      <dgm:spPr/>
    </dgm:pt>
    <dgm:pt modelId="{8500BE38-6C45-4A32-ABD2-E4F7193E891E}" type="pres">
      <dgm:prSet presAssocID="{98FEFF4F-618B-4F87-81CC-AA2F2DE6D99A}" presName="node" presStyleLbl="node1" presStyleIdx="3" presStyleCnt="7">
        <dgm:presLayoutVars>
          <dgm:bulletEnabled val="1"/>
        </dgm:presLayoutVars>
      </dgm:prSet>
      <dgm:spPr/>
    </dgm:pt>
    <dgm:pt modelId="{F55769D9-BDE3-449B-9935-F6BCCA984D09}" type="pres">
      <dgm:prSet presAssocID="{4C209B46-CD23-469F-9BCD-43EE2A775A2E}" presName="sibTrans" presStyleLbl="sibTrans1D1" presStyleIdx="3" presStyleCnt="6"/>
      <dgm:spPr/>
    </dgm:pt>
    <dgm:pt modelId="{116121CC-4212-4C3B-908A-E551BEAE61F7}" type="pres">
      <dgm:prSet presAssocID="{4C209B46-CD23-469F-9BCD-43EE2A775A2E}" presName="connectorText" presStyleLbl="sibTrans1D1" presStyleIdx="3" presStyleCnt="6"/>
      <dgm:spPr/>
    </dgm:pt>
    <dgm:pt modelId="{5DD92BA3-AF01-4DBE-A6E9-107949FE712E}" type="pres">
      <dgm:prSet presAssocID="{30727E16-6414-4507-85FD-03797578D4F2}" presName="node" presStyleLbl="node1" presStyleIdx="4" presStyleCnt="7">
        <dgm:presLayoutVars>
          <dgm:bulletEnabled val="1"/>
        </dgm:presLayoutVars>
      </dgm:prSet>
      <dgm:spPr/>
    </dgm:pt>
    <dgm:pt modelId="{BBAA0BD9-D24B-4626-BFBE-4C2C62902469}" type="pres">
      <dgm:prSet presAssocID="{133B3DC4-9A47-4265-8C9F-078E046581A6}" presName="sibTrans" presStyleLbl="sibTrans1D1" presStyleIdx="4" presStyleCnt="6"/>
      <dgm:spPr/>
    </dgm:pt>
    <dgm:pt modelId="{0CDD7139-E552-4E84-8054-40AAEA77233D}" type="pres">
      <dgm:prSet presAssocID="{133B3DC4-9A47-4265-8C9F-078E046581A6}" presName="connectorText" presStyleLbl="sibTrans1D1" presStyleIdx="4" presStyleCnt="6"/>
      <dgm:spPr/>
    </dgm:pt>
    <dgm:pt modelId="{E0F859BC-392E-4BEB-9B2C-1F4192092A57}" type="pres">
      <dgm:prSet presAssocID="{C2E2FF29-A634-483A-AA67-613703F43644}" presName="node" presStyleLbl="node1" presStyleIdx="5" presStyleCnt="7">
        <dgm:presLayoutVars>
          <dgm:bulletEnabled val="1"/>
        </dgm:presLayoutVars>
      </dgm:prSet>
      <dgm:spPr/>
    </dgm:pt>
    <dgm:pt modelId="{516C0420-A751-44D1-8831-2B0C38DDF3CB}" type="pres">
      <dgm:prSet presAssocID="{D6C7080A-8DB9-4235-8A08-18F61578DA06}" presName="sibTrans" presStyleLbl="sibTrans1D1" presStyleIdx="5" presStyleCnt="6"/>
      <dgm:spPr/>
    </dgm:pt>
    <dgm:pt modelId="{74397D28-15CD-4D8E-B281-4CD1FE67D254}" type="pres">
      <dgm:prSet presAssocID="{D6C7080A-8DB9-4235-8A08-18F61578DA06}" presName="connectorText" presStyleLbl="sibTrans1D1" presStyleIdx="5" presStyleCnt="6"/>
      <dgm:spPr/>
    </dgm:pt>
    <dgm:pt modelId="{3AE06EA7-1887-4B2A-901F-B13F6593066B}" type="pres">
      <dgm:prSet presAssocID="{BB9810D4-D9AB-4F06-ADCB-5203635BE23B}" presName="node" presStyleLbl="node1" presStyleIdx="6" presStyleCnt="7">
        <dgm:presLayoutVars>
          <dgm:bulletEnabled val="1"/>
        </dgm:presLayoutVars>
      </dgm:prSet>
      <dgm:spPr/>
    </dgm:pt>
  </dgm:ptLst>
  <dgm:cxnLst>
    <dgm:cxn modelId="{B204690A-B46E-4730-A7A6-05DAC128304B}" srcId="{109650E9-48F9-4DBE-ACDB-4715612B370C}" destId="{98FEFF4F-618B-4F87-81CC-AA2F2DE6D99A}" srcOrd="3" destOrd="0" parTransId="{CCEB56BF-33F1-4245-AD04-F827FF79DFF8}" sibTransId="{4C209B46-CD23-469F-9BCD-43EE2A775A2E}"/>
    <dgm:cxn modelId="{E623480F-BBF9-484F-BB66-40C8B0D1CCBE}" type="presOf" srcId="{4C209B46-CD23-469F-9BCD-43EE2A775A2E}" destId="{F55769D9-BDE3-449B-9935-F6BCCA984D09}" srcOrd="0" destOrd="0" presId="urn:microsoft.com/office/officeart/2016/7/layout/RepeatingBendingProcessNew"/>
    <dgm:cxn modelId="{AD64F417-A87F-4DA1-B422-891519335E99}" type="presOf" srcId="{98FEFF4F-618B-4F87-81CC-AA2F2DE6D99A}" destId="{8500BE38-6C45-4A32-ABD2-E4F7193E891E}" srcOrd="0" destOrd="0" presId="urn:microsoft.com/office/officeart/2016/7/layout/RepeatingBendingProcessNew"/>
    <dgm:cxn modelId="{D8C7762D-9900-45E1-9567-D84B416B7A91}" type="presOf" srcId="{109650E9-48F9-4DBE-ACDB-4715612B370C}" destId="{66396123-E180-482D-BAE2-C4258B59B0E6}" srcOrd="0" destOrd="0" presId="urn:microsoft.com/office/officeart/2016/7/layout/RepeatingBendingProcessNew"/>
    <dgm:cxn modelId="{1AAF4C36-D1EE-4676-B495-84A5ED005BE0}" type="presOf" srcId="{5BF2AEB4-9E20-4AA1-A2E8-D5A43A6B10F0}" destId="{74320465-C505-4ADE-AE5D-1E172C9D33B5}" srcOrd="0" destOrd="0" presId="urn:microsoft.com/office/officeart/2016/7/layout/RepeatingBendingProcessNew"/>
    <dgm:cxn modelId="{2618D33D-6626-472B-8DAE-7B31B851A69E}" type="presOf" srcId="{4C209B46-CD23-469F-9BCD-43EE2A775A2E}" destId="{116121CC-4212-4C3B-908A-E551BEAE61F7}" srcOrd="1" destOrd="0" presId="urn:microsoft.com/office/officeart/2016/7/layout/RepeatingBendingProcessNew"/>
    <dgm:cxn modelId="{5AB99364-E2DA-4534-89C4-613A5EDD2FA1}" srcId="{109650E9-48F9-4DBE-ACDB-4715612B370C}" destId="{5BF2AEB4-9E20-4AA1-A2E8-D5A43A6B10F0}" srcOrd="0" destOrd="0" parTransId="{0038B378-5607-4BBD-A18F-C172EC73BF35}" sibTransId="{65619F22-161E-454A-ADD5-7202661C3119}"/>
    <dgm:cxn modelId="{0067E065-401E-4283-ADF3-3E3FE698643E}" type="presOf" srcId="{65619F22-161E-454A-ADD5-7202661C3119}" destId="{5679A9E6-A763-480F-BE23-A97E1ECE6998}" srcOrd="1" destOrd="0" presId="urn:microsoft.com/office/officeart/2016/7/layout/RepeatingBendingProcessNew"/>
    <dgm:cxn modelId="{10F4E266-996B-49F6-A761-DB0D1254578C}" type="presOf" srcId="{D6C7080A-8DB9-4235-8A08-18F61578DA06}" destId="{516C0420-A751-44D1-8831-2B0C38DDF3CB}" srcOrd="0" destOrd="0" presId="urn:microsoft.com/office/officeart/2016/7/layout/RepeatingBendingProcessNew"/>
    <dgm:cxn modelId="{85D70C48-0445-41AD-8D5A-97796CC9E7D5}" type="presOf" srcId="{AC1F0153-A413-4E20-944A-E2A5018CFCF0}" destId="{6D5AC7AF-09B1-4474-86D7-01DA04A25009}" srcOrd="1" destOrd="0" presId="urn:microsoft.com/office/officeart/2016/7/layout/RepeatingBendingProcessNew"/>
    <dgm:cxn modelId="{087C9A6F-2739-4CF7-BAD1-C02BDE62E8E0}" type="presOf" srcId="{D6C7080A-8DB9-4235-8A08-18F61578DA06}" destId="{74397D28-15CD-4D8E-B281-4CD1FE67D254}" srcOrd="1" destOrd="0" presId="urn:microsoft.com/office/officeart/2016/7/layout/RepeatingBendingProcessNew"/>
    <dgm:cxn modelId="{A9E2AE50-6F4E-473E-B120-25AE544B7419}" type="presOf" srcId="{133B3DC4-9A47-4265-8C9F-078E046581A6}" destId="{0CDD7139-E552-4E84-8054-40AAEA77233D}" srcOrd="1" destOrd="0" presId="urn:microsoft.com/office/officeart/2016/7/layout/RepeatingBendingProcessNew"/>
    <dgm:cxn modelId="{30ED9A77-2D0D-4D87-B283-4F75C42034DC}" srcId="{109650E9-48F9-4DBE-ACDB-4715612B370C}" destId="{63ED7070-A837-45C8-B677-466530DB146E}" srcOrd="2" destOrd="0" parTransId="{5F6D64C6-33EF-407E-8438-1C6073D4A928}" sibTransId="{AC1F0153-A413-4E20-944A-E2A5018CFCF0}"/>
    <dgm:cxn modelId="{770EF782-EDA9-4418-AA88-8D56DBA6AA92}" type="presOf" srcId="{63ED7070-A837-45C8-B677-466530DB146E}" destId="{4982B06A-B9FE-4CAB-88AB-65BDC2C6C904}" srcOrd="0" destOrd="0" presId="urn:microsoft.com/office/officeart/2016/7/layout/RepeatingBendingProcessNew"/>
    <dgm:cxn modelId="{9FC2E486-F67A-4ED7-A4FD-65EFCC4CFE5F}" srcId="{109650E9-48F9-4DBE-ACDB-4715612B370C}" destId="{30727E16-6414-4507-85FD-03797578D4F2}" srcOrd="4" destOrd="0" parTransId="{2A783245-AA0B-44F5-BB84-88D56B1A334E}" sibTransId="{133B3DC4-9A47-4265-8C9F-078E046581A6}"/>
    <dgm:cxn modelId="{92A10192-6418-4C58-B589-F53651720BC1}" srcId="{109650E9-48F9-4DBE-ACDB-4715612B370C}" destId="{C2E2FF29-A634-483A-AA67-613703F43644}" srcOrd="5" destOrd="0" parTransId="{BF464745-54AC-45DA-81A1-316F8EC9E38C}" sibTransId="{D6C7080A-8DB9-4235-8A08-18F61578DA06}"/>
    <dgm:cxn modelId="{50A088A4-A934-4875-A366-23898C919407}" type="presOf" srcId="{133B3DC4-9A47-4265-8C9F-078E046581A6}" destId="{BBAA0BD9-D24B-4626-BFBE-4C2C62902469}" srcOrd="0" destOrd="0" presId="urn:microsoft.com/office/officeart/2016/7/layout/RepeatingBendingProcessNew"/>
    <dgm:cxn modelId="{DF2CFBA5-5BA1-4883-B5DD-13739D5E4985}" type="presOf" srcId="{FD041C0C-F545-418D-99B8-E8686B257430}" destId="{CCBE6775-D7AB-416B-BA01-C4BD7450A20F}" srcOrd="0" destOrd="0" presId="urn:microsoft.com/office/officeart/2016/7/layout/RepeatingBendingProcessNew"/>
    <dgm:cxn modelId="{491589AA-B630-48FE-A8EC-9868BB011217}" type="presOf" srcId="{30727E16-6414-4507-85FD-03797578D4F2}" destId="{5DD92BA3-AF01-4DBE-A6E9-107949FE712E}" srcOrd="0" destOrd="0" presId="urn:microsoft.com/office/officeart/2016/7/layout/RepeatingBendingProcessNew"/>
    <dgm:cxn modelId="{47ABB7B5-B644-4A7A-836C-BB57E769EA8F}" type="presOf" srcId="{0965519B-3584-4186-9E14-9B6B12FF4972}" destId="{2894D0B3-60E8-4736-A652-BF61FAFC5EA7}" srcOrd="1" destOrd="0" presId="urn:microsoft.com/office/officeart/2016/7/layout/RepeatingBendingProcessNew"/>
    <dgm:cxn modelId="{DDAD31B6-64CC-40A1-83F1-0A4FC4D7ABDE}" type="presOf" srcId="{BB9810D4-D9AB-4F06-ADCB-5203635BE23B}" destId="{3AE06EA7-1887-4B2A-901F-B13F6593066B}" srcOrd="0" destOrd="0" presId="urn:microsoft.com/office/officeart/2016/7/layout/RepeatingBendingProcessNew"/>
    <dgm:cxn modelId="{6DF230C9-4612-4DC3-AF9E-71AD00D8E182}" type="presOf" srcId="{65619F22-161E-454A-ADD5-7202661C3119}" destId="{C4A6C24E-1093-4C7E-BE66-FFC41AD91FFC}" srcOrd="0" destOrd="0" presId="urn:microsoft.com/office/officeart/2016/7/layout/RepeatingBendingProcessNew"/>
    <dgm:cxn modelId="{53CC1ACB-C9CF-4BC0-9A4A-C7D4DDF4975B}" srcId="{109650E9-48F9-4DBE-ACDB-4715612B370C}" destId="{BB9810D4-D9AB-4F06-ADCB-5203635BE23B}" srcOrd="6" destOrd="0" parTransId="{AF861C9D-9170-409B-A7D4-375B08220551}" sibTransId="{6FD2B965-611E-427E-AEA3-F64BA6C1F5A2}"/>
    <dgm:cxn modelId="{E9C48CCD-4D74-4B89-BEB6-D8460686FFE1}" type="presOf" srcId="{0965519B-3584-4186-9E14-9B6B12FF4972}" destId="{7BA98806-C98B-4596-9255-FA84312A1DD5}" srcOrd="0" destOrd="0" presId="urn:microsoft.com/office/officeart/2016/7/layout/RepeatingBendingProcessNew"/>
    <dgm:cxn modelId="{15606ED2-7A7E-4E5A-B96C-0523F1B146FD}" type="presOf" srcId="{AC1F0153-A413-4E20-944A-E2A5018CFCF0}" destId="{F852788A-14B9-4090-AA6F-ACCE60CD20F0}" srcOrd="0" destOrd="0" presId="urn:microsoft.com/office/officeart/2016/7/layout/RepeatingBendingProcessNew"/>
    <dgm:cxn modelId="{3ED1EDD7-024C-4E1F-B5F1-E1DE76B3C28F}" srcId="{109650E9-48F9-4DBE-ACDB-4715612B370C}" destId="{FD041C0C-F545-418D-99B8-E8686B257430}" srcOrd="1" destOrd="0" parTransId="{78E276CC-AE7A-43CD-B72C-0C10164FCD09}" sibTransId="{0965519B-3584-4186-9E14-9B6B12FF4972}"/>
    <dgm:cxn modelId="{12400CF4-B7DB-4165-86CE-A59EA7BE720C}" type="presOf" srcId="{C2E2FF29-A634-483A-AA67-613703F43644}" destId="{E0F859BC-392E-4BEB-9B2C-1F4192092A57}" srcOrd="0" destOrd="0" presId="urn:microsoft.com/office/officeart/2016/7/layout/RepeatingBendingProcessNew"/>
    <dgm:cxn modelId="{1CE72DEF-6424-4D31-90BE-4DC3D3C22648}" type="presParOf" srcId="{66396123-E180-482D-BAE2-C4258B59B0E6}" destId="{74320465-C505-4ADE-AE5D-1E172C9D33B5}" srcOrd="0" destOrd="0" presId="urn:microsoft.com/office/officeart/2016/7/layout/RepeatingBendingProcessNew"/>
    <dgm:cxn modelId="{EA510727-9CA4-497B-9038-4389C9ADF931}" type="presParOf" srcId="{66396123-E180-482D-BAE2-C4258B59B0E6}" destId="{C4A6C24E-1093-4C7E-BE66-FFC41AD91FFC}" srcOrd="1" destOrd="0" presId="urn:microsoft.com/office/officeart/2016/7/layout/RepeatingBendingProcessNew"/>
    <dgm:cxn modelId="{B371A0B2-C89B-4ABA-BA14-5F5D233480E8}" type="presParOf" srcId="{C4A6C24E-1093-4C7E-BE66-FFC41AD91FFC}" destId="{5679A9E6-A763-480F-BE23-A97E1ECE6998}" srcOrd="0" destOrd="0" presId="urn:microsoft.com/office/officeart/2016/7/layout/RepeatingBendingProcessNew"/>
    <dgm:cxn modelId="{A450C4DD-829C-4F14-8232-0EADFFF14BBE}" type="presParOf" srcId="{66396123-E180-482D-BAE2-C4258B59B0E6}" destId="{CCBE6775-D7AB-416B-BA01-C4BD7450A20F}" srcOrd="2" destOrd="0" presId="urn:microsoft.com/office/officeart/2016/7/layout/RepeatingBendingProcessNew"/>
    <dgm:cxn modelId="{75E8570D-39FE-4E68-B74E-ADC1C1B64F35}" type="presParOf" srcId="{66396123-E180-482D-BAE2-C4258B59B0E6}" destId="{7BA98806-C98B-4596-9255-FA84312A1DD5}" srcOrd="3" destOrd="0" presId="urn:microsoft.com/office/officeart/2016/7/layout/RepeatingBendingProcessNew"/>
    <dgm:cxn modelId="{D505B692-AD6D-439A-B575-0C31341870AA}" type="presParOf" srcId="{7BA98806-C98B-4596-9255-FA84312A1DD5}" destId="{2894D0B3-60E8-4736-A652-BF61FAFC5EA7}" srcOrd="0" destOrd="0" presId="urn:microsoft.com/office/officeart/2016/7/layout/RepeatingBendingProcessNew"/>
    <dgm:cxn modelId="{C11125A3-DC35-49FD-86FB-4C0E6B07632A}" type="presParOf" srcId="{66396123-E180-482D-BAE2-C4258B59B0E6}" destId="{4982B06A-B9FE-4CAB-88AB-65BDC2C6C904}" srcOrd="4" destOrd="0" presId="urn:microsoft.com/office/officeart/2016/7/layout/RepeatingBendingProcessNew"/>
    <dgm:cxn modelId="{72067247-2559-43B2-98EF-CAD1CB73F3DC}" type="presParOf" srcId="{66396123-E180-482D-BAE2-C4258B59B0E6}" destId="{F852788A-14B9-4090-AA6F-ACCE60CD20F0}" srcOrd="5" destOrd="0" presId="urn:microsoft.com/office/officeart/2016/7/layout/RepeatingBendingProcessNew"/>
    <dgm:cxn modelId="{D121E5DC-4D73-4880-9E2B-3746D569901F}" type="presParOf" srcId="{F852788A-14B9-4090-AA6F-ACCE60CD20F0}" destId="{6D5AC7AF-09B1-4474-86D7-01DA04A25009}" srcOrd="0" destOrd="0" presId="urn:microsoft.com/office/officeart/2016/7/layout/RepeatingBendingProcessNew"/>
    <dgm:cxn modelId="{87D94D73-9628-4548-BD42-CD707ED89F12}" type="presParOf" srcId="{66396123-E180-482D-BAE2-C4258B59B0E6}" destId="{8500BE38-6C45-4A32-ABD2-E4F7193E891E}" srcOrd="6" destOrd="0" presId="urn:microsoft.com/office/officeart/2016/7/layout/RepeatingBendingProcessNew"/>
    <dgm:cxn modelId="{DE744B54-74F6-4CD9-9735-3E0600510853}" type="presParOf" srcId="{66396123-E180-482D-BAE2-C4258B59B0E6}" destId="{F55769D9-BDE3-449B-9935-F6BCCA984D09}" srcOrd="7" destOrd="0" presId="urn:microsoft.com/office/officeart/2016/7/layout/RepeatingBendingProcessNew"/>
    <dgm:cxn modelId="{44949CA6-43A2-4134-9B22-75EAD14AAD15}" type="presParOf" srcId="{F55769D9-BDE3-449B-9935-F6BCCA984D09}" destId="{116121CC-4212-4C3B-908A-E551BEAE61F7}" srcOrd="0" destOrd="0" presId="urn:microsoft.com/office/officeart/2016/7/layout/RepeatingBendingProcessNew"/>
    <dgm:cxn modelId="{37CF5E82-363D-4D39-8A9D-EF957A7A6A9A}" type="presParOf" srcId="{66396123-E180-482D-BAE2-C4258B59B0E6}" destId="{5DD92BA3-AF01-4DBE-A6E9-107949FE712E}" srcOrd="8" destOrd="0" presId="urn:microsoft.com/office/officeart/2016/7/layout/RepeatingBendingProcessNew"/>
    <dgm:cxn modelId="{82DF8A3E-3353-4F0A-BF49-EF263B14F163}" type="presParOf" srcId="{66396123-E180-482D-BAE2-C4258B59B0E6}" destId="{BBAA0BD9-D24B-4626-BFBE-4C2C62902469}" srcOrd="9" destOrd="0" presId="urn:microsoft.com/office/officeart/2016/7/layout/RepeatingBendingProcessNew"/>
    <dgm:cxn modelId="{7E724E58-C1B8-4E8B-AB34-6103E1C12E02}" type="presParOf" srcId="{BBAA0BD9-D24B-4626-BFBE-4C2C62902469}" destId="{0CDD7139-E552-4E84-8054-40AAEA77233D}" srcOrd="0" destOrd="0" presId="urn:microsoft.com/office/officeart/2016/7/layout/RepeatingBendingProcessNew"/>
    <dgm:cxn modelId="{B8782A1F-76F4-4D42-A3C4-1CC52C022D09}" type="presParOf" srcId="{66396123-E180-482D-BAE2-C4258B59B0E6}" destId="{E0F859BC-392E-4BEB-9B2C-1F4192092A57}" srcOrd="10" destOrd="0" presId="urn:microsoft.com/office/officeart/2016/7/layout/RepeatingBendingProcessNew"/>
    <dgm:cxn modelId="{17746FE8-5993-49F7-80BE-945B4AACF3D7}" type="presParOf" srcId="{66396123-E180-482D-BAE2-C4258B59B0E6}" destId="{516C0420-A751-44D1-8831-2B0C38DDF3CB}" srcOrd="11" destOrd="0" presId="urn:microsoft.com/office/officeart/2016/7/layout/RepeatingBendingProcessNew"/>
    <dgm:cxn modelId="{2B25E885-3764-4EB4-BD77-CD445893B49B}" type="presParOf" srcId="{516C0420-A751-44D1-8831-2B0C38DDF3CB}" destId="{74397D28-15CD-4D8E-B281-4CD1FE67D254}" srcOrd="0" destOrd="0" presId="urn:microsoft.com/office/officeart/2016/7/layout/RepeatingBendingProcessNew"/>
    <dgm:cxn modelId="{F9ACA55C-D81E-4D75-8F37-D7452FB69BCF}" type="presParOf" srcId="{66396123-E180-482D-BAE2-C4258B59B0E6}" destId="{3AE06EA7-1887-4B2A-901F-B13F6593066B}"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6E0AD9-D959-42A0-B63D-5F8EFB76E51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199C8AB-CAB8-4143-AAEF-C5E798C1392D}">
      <dgm:prSet/>
      <dgm:spPr/>
      <dgm:t>
        <a:bodyPr/>
        <a:lstStyle/>
        <a:p>
          <a:pPr>
            <a:lnSpc>
              <a:spcPct val="100000"/>
            </a:lnSpc>
          </a:pPr>
          <a:r>
            <a:rPr lang="en-US"/>
            <a:t>Assembly language (the language of Machines) is a language of numbers and is very different from human languages. To analyze texts written in human languages it is important to represent them in computer-recognizable form i.e. numbers. The computer further counts these numbers.  The process of grouping characters as tokens initiate the process of counting is known as Tokenization. Thus, tokenization prepares the data for counting. </a:t>
          </a:r>
        </a:p>
      </dgm:t>
    </dgm:pt>
    <dgm:pt modelId="{93867DED-BDCB-4B16-8FA9-344B5B46B6B5}" type="parTrans" cxnId="{4833BC81-1966-432D-A8F8-CC497458802D}">
      <dgm:prSet/>
      <dgm:spPr/>
      <dgm:t>
        <a:bodyPr/>
        <a:lstStyle/>
        <a:p>
          <a:endParaRPr lang="en-US"/>
        </a:p>
      </dgm:t>
    </dgm:pt>
    <dgm:pt modelId="{39B7AEA2-E6D5-4C96-968D-C93175CA4E4B}" type="sibTrans" cxnId="{4833BC81-1966-432D-A8F8-CC497458802D}">
      <dgm:prSet/>
      <dgm:spPr/>
      <dgm:t>
        <a:bodyPr/>
        <a:lstStyle/>
        <a:p>
          <a:pPr>
            <a:lnSpc>
              <a:spcPct val="100000"/>
            </a:lnSpc>
          </a:pPr>
          <a:endParaRPr lang="en-US"/>
        </a:p>
      </dgm:t>
    </dgm:pt>
    <dgm:pt modelId="{7B41BBF6-DCC8-4873-9E62-194CE3FA4860}">
      <dgm:prSet/>
      <dgm:spPr/>
      <dgm:t>
        <a:bodyPr/>
        <a:lstStyle/>
        <a:p>
          <a:pPr>
            <a:lnSpc>
              <a:spcPct val="100000"/>
            </a:lnSpc>
          </a:pPr>
          <a:r>
            <a:rPr lang="en-US"/>
            <a:t>Consider the text :"Have a good day" the tokens for this text is ['Have','a','good','day']</a:t>
          </a:r>
        </a:p>
      </dgm:t>
    </dgm:pt>
    <dgm:pt modelId="{73AD9718-C5D5-49A0-826A-514904CC70A1}" type="parTrans" cxnId="{28E1C98C-8AE5-4E31-9BFB-EC2EDBA8E6C7}">
      <dgm:prSet/>
      <dgm:spPr/>
      <dgm:t>
        <a:bodyPr/>
        <a:lstStyle/>
        <a:p>
          <a:endParaRPr lang="en-US"/>
        </a:p>
      </dgm:t>
    </dgm:pt>
    <dgm:pt modelId="{2AB6456A-6169-4CFF-A5CB-B15977071C19}" type="sibTrans" cxnId="{28E1C98C-8AE5-4E31-9BFB-EC2EDBA8E6C7}">
      <dgm:prSet/>
      <dgm:spPr/>
      <dgm:t>
        <a:bodyPr/>
        <a:lstStyle/>
        <a:p>
          <a:endParaRPr lang="en-US"/>
        </a:p>
      </dgm:t>
    </dgm:pt>
    <dgm:pt modelId="{5925F93D-6177-425C-9CC6-8D2DF9779EF4}" type="pres">
      <dgm:prSet presAssocID="{8F6E0AD9-D959-42A0-B63D-5F8EFB76E516}" presName="root" presStyleCnt="0">
        <dgm:presLayoutVars>
          <dgm:dir/>
          <dgm:resizeHandles val="exact"/>
        </dgm:presLayoutVars>
      </dgm:prSet>
      <dgm:spPr/>
    </dgm:pt>
    <dgm:pt modelId="{BA22F6BE-15CC-46B0-80A9-3E2CB0C84860}" type="pres">
      <dgm:prSet presAssocID="{8F6E0AD9-D959-42A0-B63D-5F8EFB76E516}" presName="container" presStyleCnt="0">
        <dgm:presLayoutVars>
          <dgm:dir/>
          <dgm:resizeHandles val="exact"/>
        </dgm:presLayoutVars>
      </dgm:prSet>
      <dgm:spPr/>
    </dgm:pt>
    <dgm:pt modelId="{31179D10-D03E-4C6A-BAB2-B5CCCDF5A000}" type="pres">
      <dgm:prSet presAssocID="{F199C8AB-CAB8-4143-AAEF-C5E798C1392D}" presName="compNode" presStyleCnt="0"/>
      <dgm:spPr/>
    </dgm:pt>
    <dgm:pt modelId="{424E487E-7F38-4126-882B-CF99C688E449}" type="pres">
      <dgm:prSet presAssocID="{F199C8AB-CAB8-4143-AAEF-C5E798C1392D}" presName="iconBgRect" presStyleLbl="bgShp" presStyleIdx="0" presStyleCnt="2"/>
      <dgm:spPr/>
    </dgm:pt>
    <dgm:pt modelId="{1734A085-A64D-4D19-878E-6887615D51FA}" type="pres">
      <dgm:prSet presAssocID="{F199C8AB-CAB8-4143-AAEF-C5E798C139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1685E0EF-A274-428C-828F-C2093E47AE7F}" type="pres">
      <dgm:prSet presAssocID="{F199C8AB-CAB8-4143-AAEF-C5E798C1392D}" presName="spaceRect" presStyleCnt="0"/>
      <dgm:spPr/>
    </dgm:pt>
    <dgm:pt modelId="{DB43EC0C-DC4A-437F-A926-6D1A3DC8EFA8}" type="pres">
      <dgm:prSet presAssocID="{F199C8AB-CAB8-4143-AAEF-C5E798C1392D}" presName="textRect" presStyleLbl="revTx" presStyleIdx="0" presStyleCnt="2">
        <dgm:presLayoutVars>
          <dgm:chMax val="1"/>
          <dgm:chPref val="1"/>
        </dgm:presLayoutVars>
      </dgm:prSet>
      <dgm:spPr/>
    </dgm:pt>
    <dgm:pt modelId="{9AF424F3-0837-4F99-860E-25793EE436D8}" type="pres">
      <dgm:prSet presAssocID="{39B7AEA2-E6D5-4C96-968D-C93175CA4E4B}" presName="sibTrans" presStyleLbl="sibTrans2D1" presStyleIdx="0" presStyleCnt="0"/>
      <dgm:spPr/>
    </dgm:pt>
    <dgm:pt modelId="{5DEDE59F-51B0-47EF-98F6-C247A1666C54}" type="pres">
      <dgm:prSet presAssocID="{7B41BBF6-DCC8-4873-9E62-194CE3FA4860}" presName="compNode" presStyleCnt="0"/>
      <dgm:spPr/>
    </dgm:pt>
    <dgm:pt modelId="{5B80DDE6-C273-4C40-BA8F-95695FECF527}" type="pres">
      <dgm:prSet presAssocID="{7B41BBF6-DCC8-4873-9E62-194CE3FA4860}" presName="iconBgRect" presStyleLbl="bgShp" presStyleIdx="1" presStyleCnt="2"/>
      <dgm:spPr/>
    </dgm:pt>
    <dgm:pt modelId="{47A087D0-2BAB-4A7F-BC99-4289FA5110C8}" type="pres">
      <dgm:prSet presAssocID="{7B41BBF6-DCC8-4873-9E62-194CE3FA48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6C1D6B5A-0629-47C7-B2FE-9DD0D6A75C38}" type="pres">
      <dgm:prSet presAssocID="{7B41BBF6-DCC8-4873-9E62-194CE3FA4860}" presName="spaceRect" presStyleCnt="0"/>
      <dgm:spPr/>
    </dgm:pt>
    <dgm:pt modelId="{4D386C65-F08F-4FDB-A306-2CA82ED060A3}" type="pres">
      <dgm:prSet presAssocID="{7B41BBF6-DCC8-4873-9E62-194CE3FA4860}" presName="textRect" presStyleLbl="revTx" presStyleIdx="1" presStyleCnt="2">
        <dgm:presLayoutVars>
          <dgm:chMax val="1"/>
          <dgm:chPref val="1"/>
        </dgm:presLayoutVars>
      </dgm:prSet>
      <dgm:spPr/>
    </dgm:pt>
  </dgm:ptLst>
  <dgm:cxnLst>
    <dgm:cxn modelId="{DEB4B632-86BD-45BE-AC31-96B7104D190F}" type="presOf" srcId="{F199C8AB-CAB8-4143-AAEF-C5E798C1392D}" destId="{DB43EC0C-DC4A-437F-A926-6D1A3DC8EFA8}" srcOrd="0" destOrd="0" presId="urn:microsoft.com/office/officeart/2018/2/layout/IconCircleList"/>
    <dgm:cxn modelId="{4833BC81-1966-432D-A8F8-CC497458802D}" srcId="{8F6E0AD9-D959-42A0-B63D-5F8EFB76E516}" destId="{F199C8AB-CAB8-4143-AAEF-C5E798C1392D}" srcOrd="0" destOrd="0" parTransId="{93867DED-BDCB-4B16-8FA9-344B5B46B6B5}" sibTransId="{39B7AEA2-E6D5-4C96-968D-C93175CA4E4B}"/>
    <dgm:cxn modelId="{28E1C98C-8AE5-4E31-9BFB-EC2EDBA8E6C7}" srcId="{8F6E0AD9-D959-42A0-B63D-5F8EFB76E516}" destId="{7B41BBF6-DCC8-4873-9E62-194CE3FA4860}" srcOrd="1" destOrd="0" parTransId="{73AD9718-C5D5-49A0-826A-514904CC70A1}" sibTransId="{2AB6456A-6169-4CFF-A5CB-B15977071C19}"/>
    <dgm:cxn modelId="{96D751A6-1FE9-431B-B79D-1EC58DFDF6F9}" type="presOf" srcId="{7B41BBF6-DCC8-4873-9E62-194CE3FA4860}" destId="{4D386C65-F08F-4FDB-A306-2CA82ED060A3}" srcOrd="0" destOrd="0" presId="urn:microsoft.com/office/officeart/2018/2/layout/IconCircleList"/>
    <dgm:cxn modelId="{E18544B5-FA2B-4762-BF24-6170BAE3824F}" type="presOf" srcId="{8F6E0AD9-D959-42A0-B63D-5F8EFB76E516}" destId="{5925F93D-6177-425C-9CC6-8D2DF9779EF4}" srcOrd="0" destOrd="0" presId="urn:microsoft.com/office/officeart/2018/2/layout/IconCircleList"/>
    <dgm:cxn modelId="{FA318AC4-384E-48D8-82B5-F7E2BB123C28}" type="presOf" srcId="{39B7AEA2-E6D5-4C96-968D-C93175CA4E4B}" destId="{9AF424F3-0837-4F99-860E-25793EE436D8}" srcOrd="0" destOrd="0" presId="urn:microsoft.com/office/officeart/2018/2/layout/IconCircleList"/>
    <dgm:cxn modelId="{86D1CA14-7C8A-471E-9CF3-EF8EAB30B9A5}" type="presParOf" srcId="{5925F93D-6177-425C-9CC6-8D2DF9779EF4}" destId="{BA22F6BE-15CC-46B0-80A9-3E2CB0C84860}" srcOrd="0" destOrd="0" presId="urn:microsoft.com/office/officeart/2018/2/layout/IconCircleList"/>
    <dgm:cxn modelId="{1B31EA77-0D93-4A59-84B3-472FF3C65367}" type="presParOf" srcId="{BA22F6BE-15CC-46B0-80A9-3E2CB0C84860}" destId="{31179D10-D03E-4C6A-BAB2-B5CCCDF5A000}" srcOrd="0" destOrd="0" presId="urn:microsoft.com/office/officeart/2018/2/layout/IconCircleList"/>
    <dgm:cxn modelId="{03CDD49B-2073-410A-859D-B88E2E3E836C}" type="presParOf" srcId="{31179D10-D03E-4C6A-BAB2-B5CCCDF5A000}" destId="{424E487E-7F38-4126-882B-CF99C688E449}" srcOrd="0" destOrd="0" presId="urn:microsoft.com/office/officeart/2018/2/layout/IconCircleList"/>
    <dgm:cxn modelId="{D1670DBD-AFFF-4A51-9396-B13F0E16AB42}" type="presParOf" srcId="{31179D10-D03E-4C6A-BAB2-B5CCCDF5A000}" destId="{1734A085-A64D-4D19-878E-6887615D51FA}" srcOrd="1" destOrd="0" presId="urn:microsoft.com/office/officeart/2018/2/layout/IconCircleList"/>
    <dgm:cxn modelId="{DBC3F342-860F-42D9-9E64-E504CD430363}" type="presParOf" srcId="{31179D10-D03E-4C6A-BAB2-B5CCCDF5A000}" destId="{1685E0EF-A274-428C-828F-C2093E47AE7F}" srcOrd="2" destOrd="0" presId="urn:microsoft.com/office/officeart/2018/2/layout/IconCircleList"/>
    <dgm:cxn modelId="{26E6BF55-A374-4D17-915C-8F8D501352E9}" type="presParOf" srcId="{31179D10-D03E-4C6A-BAB2-B5CCCDF5A000}" destId="{DB43EC0C-DC4A-437F-A926-6D1A3DC8EFA8}" srcOrd="3" destOrd="0" presId="urn:microsoft.com/office/officeart/2018/2/layout/IconCircleList"/>
    <dgm:cxn modelId="{C1F6F853-F7FD-46FF-904D-499C7328F19A}" type="presParOf" srcId="{BA22F6BE-15CC-46B0-80A9-3E2CB0C84860}" destId="{9AF424F3-0837-4F99-860E-25793EE436D8}" srcOrd="1" destOrd="0" presId="urn:microsoft.com/office/officeart/2018/2/layout/IconCircleList"/>
    <dgm:cxn modelId="{64ABEC7D-7703-4D0F-AA33-073D79B3B840}" type="presParOf" srcId="{BA22F6BE-15CC-46B0-80A9-3E2CB0C84860}" destId="{5DEDE59F-51B0-47EF-98F6-C247A1666C54}" srcOrd="2" destOrd="0" presId="urn:microsoft.com/office/officeart/2018/2/layout/IconCircleList"/>
    <dgm:cxn modelId="{73040F36-1EA6-4260-8BE3-451991C6CBC0}" type="presParOf" srcId="{5DEDE59F-51B0-47EF-98F6-C247A1666C54}" destId="{5B80DDE6-C273-4C40-BA8F-95695FECF527}" srcOrd="0" destOrd="0" presId="urn:microsoft.com/office/officeart/2018/2/layout/IconCircleList"/>
    <dgm:cxn modelId="{7D3C8C49-75C9-41CF-BFE8-262ACB63330C}" type="presParOf" srcId="{5DEDE59F-51B0-47EF-98F6-C247A1666C54}" destId="{47A087D0-2BAB-4A7F-BC99-4289FA5110C8}" srcOrd="1" destOrd="0" presId="urn:microsoft.com/office/officeart/2018/2/layout/IconCircleList"/>
    <dgm:cxn modelId="{87BBAAC4-A760-4811-BCB0-8B6BE34FE9B7}" type="presParOf" srcId="{5DEDE59F-51B0-47EF-98F6-C247A1666C54}" destId="{6C1D6B5A-0629-47C7-B2FE-9DD0D6A75C38}" srcOrd="2" destOrd="0" presId="urn:microsoft.com/office/officeart/2018/2/layout/IconCircleList"/>
    <dgm:cxn modelId="{CE3E7314-C51C-44CA-9E25-5BE7F0F3107B}" type="presParOf" srcId="{5DEDE59F-51B0-47EF-98F6-C247A1666C54}" destId="{4D386C65-F08F-4FDB-A306-2CA82ED060A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6F2B17-8750-4150-9676-D17F847F1BB8}"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B694A2C-5DBA-4F6E-96B7-C46425B42D47}">
      <dgm:prSet/>
      <dgm:spPr/>
      <dgm:t>
        <a:bodyPr/>
        <a:lstStyle/>
        <a:p>
          <a:pPr>
            <a:lnSpc>
              <a:spcPct val="100000"/>
            </a:lnSpc>
            <a:defRPr b="1"/>
          </a:pPr>
          <a:r>
            <a:rPr lang="en-US"/>
            <a:t>The processes of representing all the characters of a text document in the form of vectors is known as vectorization.Vectorization takes care of how we should proceed with counting the data.</a:t>
          </a:r>
        </a:p>
      </dgm:t>
    </dgm:pt>
    <dgm:pt modelId="{A4368FD2-56FC-41AC-A53E-41E6B79CC09A}" type="parTrans" cxnId="{5D5224E9-E09A-4C06-AD85-2BCF1EF7ADDB}">
      <dgm:prSet/>
      <dgm:spPr/>
      <dgm:t>
        <a:bodyPr/>
        <a:lstStyle/>
        <a:p>
          <a:endParaRPr lang="en-US"/>
        </a:p>
      </dgm:t>
    </dgm:pt>
    <dgm:pt modelId="{234EE82F-D2A9-42A4-B1C7-91D9A8A08FBF}" type="sibTrans" cxnId="{5D5224E9-E09A-4C06-AD85-2BCF1EF7ADDB}">
      <dgm:prSet/>
      <dgm:spPr/>
      <dgm:t>
        <a:bodyPr/>
        <a:lstStyle/>
        <a:p>
          <a:endParaRPr lang="en-US"/>
        </a:p>
      </dgm:t>
    </dgm:pt>
    <dgm:pt modelId="{7FF35B2B-8013-40A0-A49D-7B6387F7AC19}">
      <dgm:prSet/>
      <dgm:spPr/>
      <dgm:t>
        <a:bodyPr/>
        <a:lstStyle/>
        <a:p>
          <a:pPr>
            <a:lnSpc>
              <a:spcPct val="100000"/>
            </a:lnSpc>
            <a:defRPr b="1"/>
          </a:pPr>
          <a:r>
            <a:rPr lang="en-US"/>
            <a:t>Vectorization creates a vocabulary of all the tokens present in set of documents and further represents text as  numeric vector of all documents.</a:t>
          </a:r>
        </a:p>
      </dgm:t>
    </dgm:pt>
    <dgm:pt modelId="{6FBF1FBE-D652-4E4A-AAAF-DC55D8E981A4}" type="parTrans" cxnId="{FC70BDB7-2907-4291-9260-D29F721DC23B}">
      <dgm:prSet/>
      <dgm:spPr/>
      <dgm:t>
        <a:bodyPr/>
        <a:lstStyle/>
        <a:p>
          <a:endParaRPr lang="en-US"/>
        </a:p>
      </dgm:t>
    </dgm:pt>
    <dgm:pt modelId="{819D8E11-1B92-469B-A786-F21284CC172E}" type="sibTrans" cxnId="{FC70BDB7-2907-4291-9260-D29F721DC23B}">
      <dgm:prSet/>
      <dgm:spPr/>
      <dgm:t>
        <a:bodyPr/>
        <a:lstStyle/>
        <a:p>
          <a:endParaRPr lang="en-US"/>
        </a:p>
      </dgm:t>
    </dgm:pt>
    <dgm:pt modelId="{99B77E06-F88B-4D6C-8940-47A76F94E9FC}">
      <dgm:prSet/>
      <dgm:spPr/>
      <dgm:t>
        <a:bodyPr/>
        <a:lstStyle/>
        <a:p>
          <a:pPr>
            <a:lnSpc>
              <a:spcPct val="100000"/>
            </a:lnSpc>
            <a:defRPr b="1"/>
          </a:pPr>
          <a:r>
            <a:rPr lang="en-US"/>
            <a:t>Types of Vectorizations:</a:t>
          </a:r>
        </a:p>
      </dgm:t>
    </dgm:pt>
    <dgm:pt modelId="{04238CEE-BBFB-49D2-A190-BE5011F035D4}" type="parTrans" cxnId="{BAE5AA29-7303-4D58-B4C2-04A2CE545E98}">
      <dgm:prSet/>
      <dgm:spPr/>
      <dgm:t>
        <a:bodyPr/>
        <a:lstStyle/>
        <a:p>
          <a:endParaRPr lang="en-US"/>
        </a:p>
      </dgm:t>
    </dgm:pt>
    <dgm:pt modelId="{74C3003B-F4A5-4C06-8F5F-EF658B6E2F34}" type="sibTrans" cxnId="{BAE5AA29-7303-4D58-B4C2-04A2CE545E98}">
      <dgm:prSet/>
      <dgm:spPr/>
      <dgm:t>
        <a:bodyPr/>
        <a:lstStyle/>
        <a:p>
          <a:endParaRPr lang="en-US"/>
        </a:p>
      </dgm:t>
    </dgm:pt>
    <dgm:pt modelId="{DBCA3A3A-DA64-4995-BA51-67ED33C6068B}">
      <dgm:prSet/>
      <dgm:spPr/>
      <dgm:t>
        <a:bodyPr/>
        <a:lstStyle/>
        <a:p>
          <a:pPr>
            <a:lnSpc>
              <a:spcPct val="100000"/>
            </a:lnSpc>
          </a:pPr>
          <a:r>
            <a:rPr lang="en-US"/>
            <a:t>Boolean Vectorizer</a:t>
          </a:r>
        </a:p>
      </dgm:t>
    </dgm:pt>
    <dgm:pt modelId="{1F3FBB82-8666-4EEB-915E-930538A5AE96}" type="parTrans" cxnId="{1DE67F30-4EDA-4A6A-9493-2FDF9F4EA929}">
      <dgm:prSet/>
      <dgm:spPr/>
      <dgm:t>
        <a:bodyPr/>
        <a:lstStyle/>
        <a:p>
          <a:endParaRPr lang="en-US"/>
        </a:p>
      </dgm:t>
    </dgm:pt>
    <dgm:pt modelId="{B9049D49-C5E0-4B0C-A1EF-0895FF179D05}" type="sibTrans" cxnId="{1DE67F30-4EDA-4A6A-9493-2FDF9F4EA929}">
      <dgm:prSet/>
      <dgm:spPr/>
      <dgm:t>
        <a:bodyPr/>
        <a:lstStyle/>
        <a:p>
          <a:endParaRPr lang="en-US"/>
        </a:p>
      </dgm:t>
    </dgm:pt>
    <dgm:pt modelId="{96F7E7CD-9930-4B22-A634-F7E70B1F4028}">
      <dgm:prSet/>
      <dgm:spPr/>
      <dgm:t>
        <a:bodyPr/>
        <a:lstStyle/>
        <a:p>
          <a:pPr>
            <a:lnSpc>
              <a:spcPct val="100000"/>
            </a:lnSpc>
          </a:pPr>
          <a:r>
            <a:rPr lang="en-US"/>
            <a:t>Count Vectorizer</a:t>
          </a:r>
        </a:p>
      </dgm:t>
    </dgm:pt>
    <dgm:pt modelId="{B4D138A7-A598-44A8-BD02-F9A5226CFAF0}" type="parTrans" cxnId="{83A2DE65-A1DB-45D5-85AE-1BB59E42F0AE}">
      <dgm:prSet/>
      <dgm:spPr/>
      <dgm:t>
        <a:bodyPr/>
        <a:lstStyle/>
        <a:p>
          <a:endParaRPr lang="en-US"/>
        </a:p>
      </dgm:t>
    </dgm:pt>
    <dgm:pt modelId="{98486D60-B5CA-4CBD-9FCD-48C33EC314F1}" type="sibTrans" cxnId="{83A2DE65-A1DB-45D5-85AE-1BB59E42F0AE}">
      <dgm:prSet/>
      <dgm:spPr/>
      <dgm:t>
        <a:bodyPr/>
        <a:lstStyle/>
        <a:p>
          <a:endParaRPr lang="en-US"/>
        </a:p>
      </dgm:t>
    </dgm:pt>
    <dgm:pt modelId="{586ED92B-6282-4632-BCEB-E4FBDC13129B}">
      <dgm:prSet/>
      <dgm:spPr/>
      <dgm:t>
        <a:bodyPr/>
        <a:lstStyle/>
        <a:p>
          <a:pPr>
            <a:lnSpc>
              <a:spcPct val="100000"/>
            </a:lnSpc>
          </a:pPr>
          <a:r>
            <a:rPr lang="en-US"/>
            <a:t>TfIDF Vectorizer</a:t>
          </a:r>
        </a:p>
      </dgm:t>
    </dgm:pt>
    <dgm:pt modelId="{B0BE7C84-DCCD-48E6-A36F-56F7CAAF834D}" type="parTrans" cxnId="{F93365DA-8338-4FE8-8672-9AD248ECAE80}">
      <dgm:prSet/>
      <dgm:spPr/>
      <dgm:t>
        <a:bodyPr/>
        <a:lstStyle/>
        <a:p>
          <a:endParaRPr lang="en-US"/>
        </a:p>
      </dgm:t>
    </dgm:pt>
    <dgm:pt modelId="{6D736E34-E985-47D7-83D3-A45A6CEE7B66}" type="sibTrans" cxnId="{F93365DA-8338-4FE8-8672-9AD248ECAE80}">
      <dgm:prSet/>
      <dgm:spPr/>
      <dgm:t>
        <a:bodyPr/>
        <a:lstStyle/>
        <a:p>
          <a:endParaRPr lang="en-US"/>
        </a:p>
      </dgm:t>
    </dgm:pt>
    <dgm:pt modelId="{865315F7-EF39-47BA-BC6D-AA40ADA253E7}" type="pres">
      <dgm:prSet presAssocID="{F26F2B17-8750-4150-9676-D17F847F1BB8}" presName="root" presStyleCnt="0">
        <dgm:presLayoutVars>
          <dgm:dir/>
          <dgm:resizeHandles val="exact"/>
        </dgm:presLayoutVars>
      </dgm:prSet>
      <dgm:spPr/>
    </dgm:pt>
    <dgm:pt modelId="{364FA239-BC9C-44C8-B318-A53A5A37CB03}" type="pres">
      <dgm:prSet presAssocID="{5B694A2C-5DBA-4F6E-96B7-C46425B42D47}" presName="compNode" presStyleCnt="0"/>
      <dgm:spPr/>
    </dgm:pt>
    <dgm:pt modelId="{DC916D8B-76B4-4E87-ABAE-019C64747681}" type="pres">
      <dgm:prSet presAssocID="{5B694A2C-5DBA-4F6E-96B7-C46425B42D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77E82D69-9CEC-49FD-9571-11302A2A29DC}" type="pres">
      <dgm:prSet presAssocID="{5B694A2C-5DBA-4F6E-96B7-C46425B42D47}" presName="iconSpace" presStyleCnt="0"/>
      <dgm:spPr/>
    </dgm:pt>
    <dgm:pt modelId="{0EA614F0-15BF-48E0-AD7D-A7D578523813}" type="pres">
      <dgm:prSet presAssocID="{5B694A2C-5DBA-4F6E-96B7-C46425B42D47}" presName="parTx" presStyleLbl="revTx" presStyleIdx="0" presStyleCnt="6">
        <dgm:presLayoutVars>
          <dgm:chMax val="0"/>
          <dgm:chPref val="0"/>
        </dgm:presLayoutVars>
      </dgm:prSet>
      <dgm:spPr/>
    </dgm:pt>
    <dgm:pt modelId="{489A20CB-20B9-4788-A564-037A78E484C3}" type="pres">
      <dgm:prSet presAssocID="{5B694A2C-5DBA-4F6E-96B7-C46425B42D47}" presName="txSpace" presStyleCnt="0"/>
      <dgm:spPr/>
    </dgm:pt>
    <dgm:pt modelId="{96594CEB-F851-4CC0-9CF6-F91492D4E257}" type="pres">
      <dgm:prSet presAssocID="{5B694A2C-5DBA-4F6E-96B7-C46425B42D47}" presName="desTx" presStyleLbl="revTx" presStyleIdx="1" presStyleCnt="6">
        <dgm:presLayoutVars/>
      </dgm:prSet>
      <dgm:spPr/>
    </dgm:pt>
    <dgm:pt modelId="{1E0CE298-878E-4860-A0D8-AF2BA79E732F}" type="pres">
      <dgm:prSet presAssocID="{234EE82F-D2A9-42A4-B1C7-91D9A8A08FBF}" presName="sibTrans" presStyleCnt="0"/>
      <dgm:spPr/>
    </dgm:pt>
    <dgm:pt modelId="{34FC7C79-8332-45DC-ADF5-6BDC6EFBF1ED}" type="pres">
      <dgm:prSet presAssocID="{7FF35B2B-8013-40A0-A49D-7B6387F7AC19}" presName="compNode" presStyleCnt="0"/>
      <dgm:spPr/>
    </dgm:pt>
    <dgm:pt modelId="{BF67DEDF-8A0B-4977-8028-D77D4A4AD491}" type="pres">
      <dgm:prSet presAssocID="{7FF35B2B-8013-40A0-A49D-7B6387F7AC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C1DD726D-D021-41DA-969E-695BFFFE197E}" type="pres">
      <dgm:prSet presAssocID="{7FF35B2B-8013-40A0-A49D-7B6387F7AC19}" presName="iconSpace" presStyleCnt="0"/>
      <dgm:spPr/>
    </dgm:pt>
    <dgm:pt modelId="{3560A252-B566-4C5E-8105-55CE304B84D5}" type="pres">
      <dgm:prSet presAssocID="{7FF35B2B-8013-40A0-A49D-7B6387F7AC19}" presName="parTx" presStyleLbl="revTx" presStyleIdx="2" presStyleCnt="6">
        <dgm:presLayoutVars>
          <dgm:chMax val="0"/>
          <dgm:chPref val="0"/>
        </dgm:presLayoutVars>
      </dgm:prSet>
      <dgm:spPr/>
    </dgm:pt>
    <dgm:pt modelId="{8774FF8D-79E6-4F80-89BC-F39D1CBA28A3}" type="pres">
      <dgm:prSet presAssocID="{7FF35B2B-8013-40A0-A49D-7B6387F7AC19}" presName="txSpace" presStyleCnt="0"/>
      <dgm:spPr/>
    </dgm:pt>
    <dgm:pt modelId="{142F1E01-AE41-414B-9FF2-AB22A88AC485}" type="pres">
      <dgm:prSet presAssocID="{7FF35B2B-8013-40A0-A49D-7B6387F7AC19}" presName="desTx" presStyleLbl="revTx" presStyleIdx="3" presStyleCnt="6">
        <dgm:presLayoutVars/>
      </dgm:prSet>
      <dgm:spPr/>
    </dgm:pt>
    <dgm:pt modelId="{4B2860B5-61E0-409E-BA1A-F46CAE648B92}" type="pres">
      <dgm:prSet presAssocID="{819D8E11-1B92-469B-A786-F21284CC172E}" presName="sibTrans" presStyleCnt="0"/>
      <dgm:spPr/>
    </dgm:pt>
    <dgm:pt modelId="{CCC40B2B-F4BC-4360-8602-2B68F444A90D}" type="pres">
      <dgm:prSet presAssocID="{99B77E06-F88B-4D6C-8940-47A76F94E9FC}" presName="compNode" presStyleCnt="0"/>
      <dgm:spPr/>
    </dgm:pt>
    <dgm:pt modelId="{5D0D9FC4-2884-466A-82F0-FFC0A980AED8}" type="pres">
      <dgm:prSet presAssocID="{99B77E06-F88B-4D6C-8940-47A76F94E9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0AFFD7D8-6651-4CF2-A34C-C5BBD2EB1DB9}" type="pres">
      <dgm:prSet presAssocID="{99B77E06-F88B-4D6C-8940-47A76F94E9FC}" presName="iconSpace" presStyleCnt="0"/>
      <dgm:spPr/>
    </dgm:pt>
    <dgm:pt modelId="{A90B984E-57ED-44BE-B1B8-046964A28AEA}" type="pres">
      <dgm:prSet presAssocID="{99B77E06-F88B-4D6C-8940-47A76F94E9FC}" presName="parTx" presStyleLbl="revTx" presStyleIdx="4" presStyleCnt="6">
        <dgm:presLayoutVars>
          <dgm:chMax val="0"/>
          <dgm:chPref val="0"/>
        </dgm:presLayoutVars>
      </dgm:prSet>
      <dgm:spPr/>
    </dgm:pt>
    <dgm:pt modelId="{6F77FF9C-F17A-417B-9AA4-8C61D1938902}" type="pres">
      <dgm:prSet presAssocID="{99B77E06-F88B-4D6C-8940-47A76F94E9FC}" presName="txSpace" presStyleCnt="0"/>
      <dgm:spPr/>
    </dgm:pt>
    <dgm:pt modelId="{C8AD1B4B-E484-4153-B6A7-832472E85D88}" type="pres">
      <dgm:prSet presAssocID="{99B77E06-F88B-4D6C-8940-47A76F94E9FC}" presName="desTx" presStyleLbl="revTx" presStyleIdx="5" presStyleCnt="6">
        <dgm:presLayoutVars/>
      </dgm:prSet>
      <dgm:spPr/>
    </dgm:pt>
  </dgm:ptLst>
  <dgm:cxnLst>
    <dgm:cxn modelId="{BAE5AA29-7303-4D58-B4C2-04A2CE545E98}" srcId="{F26F2B17-8750-4150-9676-D17F847F1BB8}" destId="{99B77E06-F88B-4D6C-8940-47A76F94E9FC}" srcOrd="2" destOrd="0" parTransId="{04238CEE-BBFB-49D2-A190-BE5011F035D4}" sibTransId="{74C3003B-F4A5-4C06-8F5F-EF658B6E2F34}"/>
    <dgm:cxn modelId="{1C4F3F2B-64CA-4FD1-A3AC-556BF644C65C}" type="presOf" srcId="{DBCA3A3A-DA64-4995-BA51-67ED33C6068B}" destId="{C8AD1B4B-E484-4153-B6A7-832472E85D88}" srcOrd="0" destOrd="0" presId="urn:microsoft.com/office/officeart/2018/2/layout/IconLabelDescriptionList"/>
    <dgm:cxn modelId="{1DE67F30-4EDA-4A6A-9493-2FDF9F4EA929}" srcId="{99B77E06-F88B-4D6C-8940-47A76F94E9FC}" destId="{DBCA3A3A-DA64-4995-BA51-67ED33C6068B}" srcOrd="0" destOrd="0" parTransId="{1F3FBB82-8666-4EEB-915E-930538A5AE96}" sibTransId="{B9049D49-C5E0-4B0C-A1EF-0895FF179D05}"/>
    <dgm:cxn modelId="{83A2DE65-A1DB-45D5-85AE-1BB59E42F0AE}" srcId="{99B77E06-F88B-4D6C-8940-47A76F94E9FC}" destId="{96F7E7CD-9930-4B22-A634-F7E70B1F4028}" srcOrd="1" destOrd="0" parTransId="{B4D138A7-A598-44A8-BD02-F9A5226CFAF0}" sibTransId="{98486D60-B5CA-4CBD-9FCD-48C33EC314F1}"/>
    <dgm:cxn modelId="{41D8EE45-E045-4786-A26F-881BD10D0FFC}" type="presOf" srcId="{7FF35B2B-8013-40A0-A49D-7B6387F7AC19}" destId="{3560A252-B566-4C5E-8105-55CE304B84D5}" srcOrd="0" destOrd="0" presId="urn:microsoft.com/office/officeart/2018/2/layout/IconLabelDescriptionList"/>
    <dgm:cxn modelId="{D13CBC6B-79EF-444D-BED5-A3017AFEED3C}" type="presOf" srcId="{F26F2B17-8750-4150-9676-D17F847F1BB8}" destId="{865315F7-EF39-47BA-BC6D-AA40ADA253E7}" srcOrd="0" destOrd="0" presId="urn:microsoft.com/office/officeart/2018/2/layout/IconLabelDescriptionList"/>
    <dgm:cxn modelId="{3FD95F94-B18C-4F3D-85E6-09CE8A0B9068}" type="presOf" srcId="{586ED92B-6282-4632-BCEB-E4FBDC13129B}" destId="{C8AD1B4B-E484-4153-B6A7-832472E85D88}" srcOrd="0" destOrd="2" presId="urn:microsoft.com/office/officeart/2018/2/layout/IconLabelDescriptionList"/>
    <dgm:cxn modelId="{21DEE8AB-F26D-4CAD-8BFD-2D4AE9D5476E}" type="presOf" srcId="{5B694A2C-5DBA-4F6E-96B7-C46425B42D47}" destId="{0EA614F0-15BF-48E0-AD7D-A7D578523813}" srcOrd="0" destOrd="0" presId="urn:microsoft.com/office/officeart/2018/2/layout/IconLabelDescriptionList"/>
    <dgm:cxn modelId="{FC70BDB7-2907-4291-9260-D29F721DC23B}" srcId="{F26F2B17-8750-4150-9676-D17F847F1BB8}" destId="{7FF35B2B-8013-40A0-A49D-7B6387F7AC19}" srcOrd="1" destOrd="0" parTransId="{6FBF1FBE-D652-4E4A-AAAF-DC55D8E981A4}" sibTransId="{819D8E11-1B92-469B-A786-F21284CC172E}"/>
    <dgm:cxn modelId="{1EDB81C8-DAF9-440E-A677-918B90707ECF}" type="presOf" srcId="{99B77E06-F88B-4D6C-8940-47A76F94E9FC}" destId="{A90B984E-57ED-44BE-B1B8-046964A28AEA}" srcOrd="0" destOrd="0" presId="urn:microsoft.com/office/officeart/2018/2/layout/IconLabelDescriptionList"/>
    <dgm:cxn modelId="{F93365DA-8338-4FE8-8672-9AD248ECAE80}" srcId="{99B77E06-F88B-4D6C-8940-47A76F94E9FC}" destId="{586ED92B-6282-4632-BCEB-E4FBDC13129B}" srcOrd="2" destOrd="0" parTransId="{B0BE7C84-DCCD-48E6-A36F-56F7CAAF834D}" sibTransId="{6D736E34-E985-47D7-83D3-A45A6CEE7B66}"/>
    <dgm:cxn modelId="{5D5224E9-E09A-4C06-AD85-2BCF1EF7ADDB}" srcId="{F26F2B17-8750-4150-9676-D17F847F1BB8}" destId="{5B694A2C-5DBA-4F6E-96B7-C46425B42D47}" srcOrd="0" destOrd="0" parTransId="{A4368FD2-56FC-41AC-A53E-41E6B79CC09A}" sibTransId="{234EE82F-D2A9-42A4-B1C7-91D9A8A08FBF}"/>
    <dgm:cxn modelId="{9158C3EE-1872-49F5-9D67-50431F43366C}" type="presOf" srcId="{96F7E7CD-9930-4B22-A634-F7E70B1F4028}" destId="{C8AD1B4B-E484-4153-B6A7-832472E85D88}" srcOrd="0" destOrd="1" presId="urn:microsoft.com/office/officeart/2018/2/layout/IconLabelDescriptionList"/>
    <dgm:cxn modelId="{4655A957-C09B-4C9D-8830-BAC0655B09BE}" type="presParOf" srcId="{865315F7-EF39-47BA-BC6D-AA40ADA253E7}" destId="{364FA239-BC9C-44C8-B318-A53A5A37CB03}" srcOrd="0" destOrd="0" presId="urn:microsoft.com/office/officeart/2018/2/layout/IconLabelDescriptionList"/>
    <dgm:cxn modelId="{36FEC562-C145-43BB-9004-99D21D26E05F}" type="presParOf" srcId="{364FA239-BC9C-44C8-B318-A53A5A37CB03}" destId="{DC916D8B-76B4-4E87-ABAE-019C64747681}" srcOrd="0" destOrd="0" presId="urn:microsoft.com/office/officeart/2018/2/layout/IconLabelDescriptionList"/>
    <dgm:cxn modelId="{70988695-1FE9-41DE-B270-ECB54402868C}" type="presParOf" srcId="{364FA239-BC9C-44C8-B318-A53A5A37CB03}" destId="{77E82D69-9CEC-49FD-9571-11302A2A29DC}" srcOrd="1" destOrd="0" presId="urn:microsoft.com/office/officeart/2018/2/layout/IconLabelDescriptionList"/>
    <dgm:cxn modelId="{FFF71AF6-D661-4E17-BFBE-1B971DE9DA83}" type="presParOf" srcId="{364FA239-BC9C-44C8-B318-A53A5A37CB03}" destId="{0EA614F0-15BF-48E0-AD7D-A7D578523813}" srcOrd="2" destOrd="0" presId="urn:microsoft.com/office/officeart/2018/2/layout/IconLabelDescriptionList"/>
    <dgm:cxn modelId="{A38268CA-5526-4AD2-A556-F17C5A4F0C16}" type="presParOf" srcId="{364FA239-BC9C-44C8-B318-A53A5A37CB03}" destId="{489A20CB-20B9-4788-A564-037A78E484C3}" srcOrd="3" destOrd="0" presId="urn:microsoft.com/office/officeart/2018/2/layout/IconLabelDescriptionList"/>
    <dgm:cxn modelId="{059BEC1F-B0DE-4356-BE44-1387E119E756}" type="presParOf" srcId="{364FA239-BC9C-44C8-B318-A53A5A37CB03}" destId="{96594CEB-F851-4CC0-9CF6-F91492D4E257}" srcOrd="4" destOrd="0" presId="urn:microsoft.com/office/officeart/2018/2/layout/IconLabelDescriptionList"/>
    <dgm:cxn modelId="{854DF653-822C-4F2C-9BA9-A509AFE57661}" type="presParOf" srcId="{865315F7-EF39-47BA-BC6D-AA40ADA253E7}" destId="{1E0CE298-878E-4860-A0D8-AF2BA79E732F}" srcOrd="1" destOrd="0" presId="urn:microsoft.com/office/officeart/2018/2/layout/IconLabelDescriptionList"/>
    <dgm:cxn modelId="{0D160AB7-BD93-48F2-89D8-8851B7566A74}" type="presParOf" srcId="{865315F7-EF39-47BA-BC6D-AA40ADA253E7}" destId="{34FC7C79-8332-45DC-ADF5-6BDC6EFBF1ED}" srcOrd="2" destOrd="0" presId="urn:microsoft.com/office/officeart/2018/2/layout/IconLabelDescriptionList"/>
    <dgm:cxn modelId="{F6504882-EBC1-4014-8F90-FC36943ED761}" type="presParOf" srcId="{34FC7C79-8332-45DC-ADF5-6BDC6EFBF1ED}" destId="{BF67DEDF-8A0B-4977-8028-D77D4A4AD491}" srcOrd="0" destOrd="0" presId="urn:microsoft.com/office/officeart/2018/2/layout/IconLabelDescriptionList"/>
    <dgm:cxn modelId="{0274F5DF-8A01-4C0B-82F0-CBC917D7E868}" type="presParOf" srcId="{34FC7C79-8332-45DC-ADF5-6BDC6EFBF1ED}" destId="{C1DD726D-D021-41DA-969E-695BFFFE197E}" srcOrd="1" destOrd="0" presId="urn:microsoft.com/office/officeart/2018/2/layout/IconLabelDescriptionList"/>
    <dgm:cxn modelId="{F8219772-5CD7-4902-B47E-8F324AE114DB}" type="presParOf" srcId="{34FC7C79-8332-45DC-ADF5-6BDC6EFBF1ED}" destId="{3560A252-B566-4C5E-8105-55CE304B84D5}" srcOrd="2" destOrd="0" presId="urn:microsoft.com/office/officeart/2018/2/layout/IconLabelDescriptionList"/>
    <dgm:cxn modelId="{0BD38D5E-0484-4E7F-B50C-07F9561B44DD}" type="presParOf" srcId="{34FC7C79-8332-45DC-ADF5-6BDC6EFBF1ED}" destId="{8774FF8D-79E6-4F80-89BC-F39D1CBA28A3}" srcOrd="3" destOrd="0" presId="urn:microsoft.com/office/officeart/2018/2/layout/IconLabelDescriptionList"/>
    <dgm:cxn modelId="{DC7AA968-2A67-47E1-9D06-944E6F8168D5}" type="presParOf" srcId="{34FC7C79-8332-45DC-ADF5-6BDC6EFBF1ED}" destId="{142F1E01-AE41-414B-9FF2-AB22A88AC485}" srcOrd="4" destOrd="0" presId="urn:microsoft.com/office/officeart/2018/2/layout/IconLabelDescriptionList"/>
    <dgm:cxn modelId="{88DF66DA-460D-4317-B505-5F99A1BE540A}" type="presParOf" srcId="{865315F7-EF39-47BA-BC6D-AA40ADA253E7}" destId="{4B2860B5-61E0-409E-BA1A-F46CAE648B92}" srcOrd="3" destOrd="0" presId="urn:microsoft.com/office/officeart/2018/2/layout/IconLabelDescriptionList"/>
    <dgm:cxn modelId="{060675DA-B5BB-4779-B89A-5812D44DE055}" type="presParOf" srcId="{865315F7-EF39-47BA-BC6D-AA40ADA253E7}" destId="{CCC40B2B-F4BC-4360-8602-2B68F444A90D}" srcOrd="4" destOrd="0" presId="urn:microsoft.com/office/officeart/2018/2/layout/IconLabelDescriptionList"/>
    <dgm:cxn modelId="{9661974E-1F10-485B-9915-EB574F53ECFF}" type="presParOf" srcId="{CCC40B2B-F4BC-4360-8602-2B68F444A90D}" destId="{5D0D9FC4-2884-466A-82F0-FFC0A980AED8}" srcOrd="0" destOrd="0" presId="urn:microsoft.com/office/officeart/2018/2/layout/IconLabelDescriptionList"/>
    <dgm:cxn modelId="{9631EAA7-943B-4A50-86F9-8113DB664185}" type="presParOf" srcId="{CCC40B2B-F4BC-4360-8602-2B68F444A90D}" destId="{0AFFD7D8-6651-4CF2-A34C-C5BBD2EB1DB9}" srcOrd="1" destOrd="0" presId="urn:microsoft.com/office/officeart/2018/2/layout/IconLabelDescriptionList"/>
    <dgm:cxn modelId="{E390099C-1056-4FD8-B228-80AD213897FC}" type="presParOf" srcId="{CCC40B2B-F4BC-4360-8602-2B68F444A90D}" destId="{A90B984E-57ED-44BE-B1B8-046964A28AEA}" srcOrd="2" destOrd="0" presId="urn:microsoft.com/office/officeart/2018/2/layout/IconLabelDescriptionList"/>
    <dgm:cxn modelId="{6BBE3B4D-274C-4402-9CAC-23D22F78AAD5}" type="presParOf" srcId="{CCC40B2B-F4BC-4360-8602-2B68F444A90D}" destId="{6F77FF9C-F17A-417B-9AA4-8C61D1938902}" srcOrd="3" destOrd="0" presId="urn:microsoft.com/office/officeart/2018/2/layout/IconLabelDescriptionList"/>
    <dgm:cxn modelId="{CC7C8DD2-5929-4263-A230-65C1F678E8BA}" type="presParOf" srcId="{CCC40B2B-F4BC-4360-8602-2B68F444A90D}" destId="{C8AD1B4B-E484-4153-B6A7-832472E85D8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0B99E8-D295-4ECF-9A01-E6D872C110D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EB569F8-09F3-40CD-BF9F-42C34D657904}">
      <dgm:prSet/>
      <dgm:spPr/>
      <dgm:t>
        <a:bodyPr/>
        <a:lstStyle/>
        <a:p>
          <a:pPr>
            <a:lnSpc>
              <a:spcPct val="100000"/>
            </a:lnSpc>
          </a:pPr>
          <a:r>
            <a:rPr lang="en-US"/>
            <a:t>The boolean vectorizer represents just the presence or absence of a word from vocabulary in the document</a:t>
          </a:r>
        </a:p>
      </dgm:t>
    </dgm:pt>
    <dgm:pt modelId="{C06BE2CD-86D0-474E-BA5D-156E6A8420FD}" type="parTrans" cxnId="{3224EBDB-1526-4EA1-AEB2-33A4AFC67B4B}">
      <dgm:prSet/>
      <dgm:spPr/>
      <dgm:t>
        <a:bodyPr/>
        <a:lstStyle/>
        <a:p>
          <a:endParaRPr lang="en-US"/>
        </a:p>
      </dgm:t>
    </dgm:pt>
    <dgm:pt modelId="{A448F569-6C83-4E23-B99C-CDC0DBE1FB2D}" type="sibTrans" cxnId="{3224EBDB-1526-4EA1-AEB2-33A4AFC67B4B}">
      <dgm:prSet/>
      <dgm:spPr/>
      <dgm:t>
        <a:bodyPr/>
        <a:lstStyle/>
        <a:p>
          <a:pPr>
            <a:lnSpc>
              <a:spcPct val="100000"/>
            </a:lnSpc>
          </a:pPr>
          <a:endParaRPr lang="en-US"/>
        </a:p>
      </dgm:t>
    </dgm:pt>
    <dgm:pt modelId="{02DDEF64-2CBD-4B79-A7D0-48B2F4615F86}">
      <dgm:prSet/>
      <dgm:spPr/>
      <dgm:t>
        <a:bodyPr/>
        <a:lstStyle/>
        <a:p>
          <a:pPr>
            <a:lnSpc>
              <a:spcPct val="100000"/>
            </a:lnSpc>
          </a:pPr>
          <a:r>
            <a:rPr lang="en-US"/>
            <a:t>The count vectorizer represents the number of times a word from vocabulary appears in the document</a:t>
          </a:r>
        </a:p>
      </dgm:t>
    </dgm:pt>
    <dgm:pt modelId="{E3238CB4-D377-485F-927C-83FA3F0D22C1}" type="parTrans" cxnId="{486D77E1-BD4E-41A1-9309-41B6972C072D}">
      <dgm:prSet/>
      <dgm:spPr/>
      <dgm:t>
        <a:bodyPr/>
        <a:lstStyle/>
        <a:p>
          <a:endParaRPr lang="en-US"/>
        </a:p>
      </dgm:t>
    </dgm:pt>
    <dgm:pt modelId="{9377151E-9A71-4568-B71D-51356F29453D}" type="sibTrans" cxnId="{486D77E1-BD4E-41A1-9309-41B6972C072D}">
      <dgm:prSet/>
      <dgm:spPr/>
      <dgm:t>
        <a:bodyPr/>
        <a:lstStyle/>
        <a:p>
          <a:pPr>
            <a:lnSpc>
              <a:spcPct val="100000"/>
            </a:lnSpc>
          </a:pPr>
          <a:endParaRPr lang="en-US"/>
        </a:p>
      </dgm:t>
    </dgm:pt>
    <dgm:pt modelId="{0042DFD0-DEF2-4895-9A18-EE529C3F0DD9}">
      <dgm:prSet/>
      <dgm:spPr/>
      <dgm:t>
        <a:bodyPr/>
        <a:lstStyle/>
        <a:p>
          <a:pPr>
            <a:lnSpc>
              <a:spcPct val="100000"/>
            </a:lnSpc>
          </a:pPr>
          <a:r>
            <a:rPr lang="en-US"/>
            <a:t>The TFIDF(term frequency-inverse document frequency) vectorizer stands for is a statistical measure that evaluates how relevant a word is to a document in a collection of documents.</a:t>
          </a:r>
        </a:p>
      </dgm:t>
    </dgm:pt>
    <dgm:pt modelId="{6F7BC766-7A01-4715-964D-3E7B68FD77A8}" type="parTrans" cxnId="{9B406DC5-4228-4578-9085-115CEB03467E}">
      <dgm:prSet/>
      <dgm:spPr/>
      <dgm:t>
        <a:bodyPr/>
        <a:lstStyle/>
        <a:p>
          <a:endParaRPr lang="en-US"/>
        </a:p>
      </dgm:t>
    </dgm:pt>
    <dgm:pt modelId="{16871E89-043A-4FD4-B480-7131750DC90A}" type="sibTrans" cxnId="{9B406DC5-4228-4578-9085-115CEB03467E}">
      <dgm:prSet/>
      <dgm:spPr/>
      <dgm:t>
        <a:bodyPr/>
        <a:lstStyle/>
        <a:p>
          <a:endParaRPr lang="en-US"/>
        </a:p>
      </dgm:t>
    </dgm:pt>
    <dgm:pt modelId="{9DD28BEE-F14D-4A18-9730-837438B3DE7E}" type="pres">
      <dgm:prSet presAssocID="{A30B99E8-D295-4ECF-9A01-E6D872C110D6}" presName="root" presStyleCnt="0">
        <dgm:presLayoutVars>
          <dgm:dir/>
          <dgm:resizeHandles val="exact"/>
        </dgm:presLayoutVars>
      </dgm:prSet>
      <dgm:spPr/>
    </dgm:pt>
    <dgm:pt modelId="{88CE86A2-B7DE-4154-A208-012BC25A3530}" type="pres">
      <dgm:prSet presAssocID="{A30B99E8-D295-4ECF-9A01-E6D872C110D6}" presName="container" presStyleCnt="0">
        <dgm:presLayoutVars>
          <dgm:dir/>
          <dgm:resizeHandles val="exact"/>
        </dgm:presLayoutVars>
      </dgm:prSet>
      <dgm:spPr/>
    </dgm:pt>
    <dgm:pt modelId="{4157CC94-AE3C-4925-ACA8-A0ADCF6915A9}" type="pres">
      <dgm:prSet presAssocID="{CEB569F8-09F3-40CD-BF9F-42C34D657904}" presName="compNode" presStyleCnt="0"/>
      <dgm:spPr/>
    </dgm:pt>
    <dgm:pt modelId="{CBE9DC76-2E60-4391-BE1B-A545143B07AA}" type="pres">
      <dgm:prSet presAssocID="{CEB569F8-09F3-40CD-BF9F-42C34D657904}" presName="iconBgRect" presStyleLbl="bgShp" presStyleIdx="0" presStyleCnt="3"/>
      <dgm:spPr/>
    </dgm:pt>
    <dgm:pt modelId="{77FD3318-326B-4642-9EE8-9792D5366623}" type="pres">
      <dgm:prSet presAssocID="{CEB569F8-09F3-40CD-BF9F-42C34D6579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C9344A0B-99E7-4DBE-BA54-27AD2DCEA96C}" type="pres">
      <dgm:prSet presAssocID="{CEB569F8-09F3-40CD-BF9F-42C34D657904}" presName="spaceRect" presStyleCnt="0"/>
      <dgm:spPr/>
    </dgm:pt>
    <dgm:pt modelId="{65E3D065-76B3-4D89-A618-016EFBE5249D}" type="pres">
      <dgm:prSet presAssocID="{CEB569F8-09F3-40CD-BF9F-42C34D657904}" presName="textRect" presStyleLbl="revTx" presStyleIdx="0" presStyleCnt="3">
        <dgm:presLayoutVars>
          <dgm:chMax val="1"/>
          <dgm:chPref val="1"/>
        </dgm:presLayoutVars>
      </dgm:prSet>
      <dgm:spPr/>
    </dgm:pt>
    <dgm:pt modelId="{F513B6B3-60AF-4C9F-9AC6-53FB33FB769F}" type="pres">
      <dgm:prSet presAssocID="{A448F569-6C83-4E23-B99C-CDC0DBE1FB2D}" presName="sibTrans" presStyleLbl="sibTrans2D1" presStyleIdx="0" presStyleCnt="0"/>
      <dgm:spPr/>
    </dgm:pt>
    <dgm:pt modelId="{0AD01CC3-25D7-4D59-A0CD-0C2B79292E54}" type="pres">
      <dgm:prSet presAssocID="{02DDEF64-2CBD-4B79-A7D0-48B2F4615F86}" presName="compNode" presStyleCnt="0"/>
      <dgm:spPr/>
    </dgm:pt>
    <dgm:pt modelId="{D24095F9-2B7C-4E49-B760-3B1347F6AA42}" type="pres">
      <dgm:prSet presAssocID="{02DDEF64-2CBD-4B79-A7D0-48B2F4615F86}" presName="iconBgRect" presStyleLbl="bgShp" presStyleIdx="1" presStyleCnt="3"/>
      <dgm:spPr/>
    </dgm:pt>
    <dgm:pt modelId="{52325209-09C3-45FC-9ECA-D929F7571AC0}" type="pres">
      <dgm:prSet presAssocID="{02DDEF64-2CBD-4B79-A7D0-48B2F4615F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105B28F5-45E1-4919-8CEF-3D85FF77D839}" type="pres">
      <dgm:prSet presAssocID="{02DDEF64-2CBD-4B79-A7D0-48B2F4615F86}" presName="spaceRect" presStyleCnt="0"/>
      <dgm:spPr/>
    </dgm:pt>
    <dgm:pt modelId="{85FE57ED-A7F0-4143-95B1-33A1AE1CA9B9}" type="pres">
      <dgm:prSet presAssocID="{02DDEF64-2CBD-4B79-A7D0-48B2F4615F86}" presName="textRect" presStyleLbl="revTx" presStyleIdx="1" presStyleCnt="3">
        <dgm:presLayoutVars>
          <dgm:chMax val="1"/>
          <dgm:chPref val="1"/>
        </dgm:presLayoutVars>
      </dgm:prSet>
      <dgm:spPr/>
    </dgm:pt>
    <dgm:pt modelId="{BB979E8C-D754-410A-B4D3-422C39EAFA31}" type="pres">
      <dgm:prSet presAssocID="{9377151E-9A71-4568-B71D-51356F29453D}" presName="sibTrans" presStyleLbl="sibTrans2D1" presStyleIdx="0" presStyleCnt="0"/>
      <dgm:spPr/>
    </dgm:pt>
    <dgm:pt modelId="{B786266B-1DE9-4822-92E3-2A2DCD205665}" type="pres">
      <dgm:prSet presAssocID="{0042DFD0-DEF2-4895-9A18-EE529C3F0DD9}" presName="compNode" presStyleCnt="0"/>
      <dgm:spPr/>
    </dgm:pt>
    <dgm:pt modelId="{14B0682E-7F07-4C55-A5A4-BC99A360E0F6}" type="pres">
      <dgm:prSet presAssocID="{0042DFD0-DEF2-4895-9A18-EE529C3F0DD9}" presName="iconBgRect" presStyleLbl="bgShp" presStyleIdx="2" presStyleCnt="3"/>
      <dgm:spPr/>
    </dgm:pt>
    <dgm:pt modelId="{64D951C6-0607-49EB-AC5D-9D9C22BB0E72}" type="pres">
      <dgm:prSet presAssocID="{0042DFD0-DEF2-4895-9A18-EE529C3F0D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1552E914-C07F-4569-B008-F2885682840A}" type="pres">
      <dgm:prSet presAssocID="{0042DFD0-DEF2-4895-9A18-EE529C3F0DD9}" presName="spaceRect" presStyleCnt="0"/>
      <dgm:spPr/>
    </dgm:pt>
    <dgm:pt modelId="{BAE02F49-079B-46BD-A810-DF249CF99028}" type="pres">
      <dgm:prSet presAssocID="{0042DFD0-DEF2-4895-9A18-EE529C3F0DD9}" presName="textRect" presStyleLbl="revTx" presStyleIdx="2" presStyleCnt="3">
        <dgm:presLayoutVars>
          <dgm:chMax val="1"/>
          <dgm:chPref val="1"/>
        </dgm:presLayoutVars>
      </dgm:prSet>
      <dgm:spPr/>
    </dgm:pt>
  </dgm:ptLst>
  <dgm:cxnLst>
    <dgm:cxn modelId="{8C4E6C06-A506-453B-8A42-AF3D9A75F0E7}" type="presOf" srcId="{A448F569-6C83-4E23-B99C-CDC0DBE1FB2D}" destId="{F513B6B3-60AF-4C9F-9AC6-53FB33FB769F}" srcOrd="0" destOrd="0" presId="urn:microsoft.com/office/officeart/2018/2/layout/IconCircleList"/>
    <dgm:cxn modelId="{989E6317-B5AD-41CA-8698-6D1B96D3EB90}" type="presOf" srcId="{CEB569F8-09F3-40CD-BF9F-42C34D657904}" destId="{65E3D065-76B3-4D89-A618-016EFBE5249D}" srcOrd="0" destOrd="0" presId="urn:microsoft.com/office/officeart/2018/2/layout/IconCircleList"/>
    <dgm:cxn modelId="{91122D19-EBFA-40D5-A225-80D8BA600CD3}" type="presOf" srcId="{02DDEF64-2CBD-4B79-A7D0-48B2F4615F86}" destId="{85FE57ED-A7F0-4143-95B1-33A1AE1CA9B9}" srcOrd="0" destOrd="0" presId="urn:microsoft.com/office/officeart/2018/2/layout/IconCircleList"/>
    <dgm:cxn modelId="{52886D3F-6490-4814-AF78-02E5A9D447D5}" type="presOf" srcId="{0042DFD0-DEF2-4895-9A18-EE529C3F0DD9}" destId="{BAE02F49-079B-46BD-A810-DF249CF99028}" srcOrd="0" destOrd="0" presId="urn:microsoft.com/office/officeart/2018/2/layout/IconCircleList"/>
    <dgm:cxn modelId="{98A39DAB-25C0-413C-BD72-ACE03B21813F}" type="presOf" srcId="{A30B99E8-D295-4ECF-9A01-E6D872C110D6}" destId="{9DD28BEE-F14D-4A18-9730-837438B3DE7E}" srcOrd="0" destOrd="0" presId="urn:microsoft.com/office/officeart/2018/2/layout/IconCircleList"/>
    <dgm:cxn modelId="{9B406DC5-4228-4578-9085-115CEB03467E}" srcId="{A30B99E8-D295-4ECF-9A01-E6D872C110D6}" destId="{0042DFD0-DEF2-4895-9A18-EE529C3F0DD9}" srcOrd="2" destOrd="0" parTransId="{6F7BC766-7A01-4715-964D-3E7B68FD77A8}" sibTransId="{16871E89-043A-4FD4-B480-7131750DC90A}"/>
    <dgm:cxn modelId="{3224EBDB-1526-4EA1-AEB2-33A4AFC67B4B}" srcId="{A30B99E8-D295-4ECF-9A01-E6D872C110D6}" destId="{CEB569F8-09F3-40CD-BF9F-42C34D657904}" srcOrd="0" destOrd="0" parTransId="{C06BE2CD-86D0-474E-BA5D-156E6A8420FD}" sibTransId="{A448F569-6C83-4E23-B99C-CDC0DBE1FB2D}"/>
    <dgm:cxn modelId="{486D77E1-BD4E-41A1-9309-41B6972C072D}" srcId="{A30B99E8-D295-4ECF-9A01-E6D872C110D6}" destId="{02DDEF64-2CBD-4B79-A7D0-48B2F4615F86}" srcOrd="1" destOrd="0" parTransId="{E3238CB4-D377-485F-927C-83FA3F0D22C1}" sibTransId="{9377151E-9A71-4568-B71D-51356F29453D}"/>
    <dgm:cxn modelId="{D345F5FD-0506-4B32-9025-463A7F4243CA}" type="presOf" srcId="{9377151E-9A71-4568-B71D-51356F29453D}" destId="{BB979E8C-D754-410A-B4D3-422C39EAFA31}" srcOrd="0" destOrd="0" presId="urn:microsoft.com/office/officeart/2018/2/layout/IconCircleList"/>
    <dgm:cxn modelId="{2403CFB7-DB19-4A22-A3F9-77DDCC9CD8FC}" type="presParOf" srcId="{9DD28BEE-F14D-4A18-9730-837438B3DE7E}" destId="{88CE86A2-B7DE-4154-A208-012BC25A3530}" srcOrd="0" destOrd="0" presId="urn:microsoft.com/office/officeart/2018/2/layout/IconCircleList"/>
    <dgm:cxn modelId="{8468A714-3F8D-46DA-9C0B-9906118EEA7A}" type="presParOf" srcId="{88CE86A2-B7DE-4154-A208-012BC25A3530}" destId="{4157CC94-AE3C-4925-ACA8-A0ADCF6915A9}" srcOrd="0" destOrd="0" presId="urn:microsoft.com/office/officeart/2018/2/layout/IconCircleList"/>
    <dgm:cxn modelId="{493A49A3-AF81-4B4D-9565-28E1568DBCF7}" type="presParOf" srcId="{4157CC94-AE3C-4925-ACA8-A0ADCF6915A9}" destId="{CBE9DC76-2E60-4391-BE1B-A545143B07AA}" srcOrd="0" destOrd="0" presId="urn:microsoft.com/office/officeart/2018/2/layout/IconCircleList"/>
    <dgm:cxn modelId="{3AA143FB-EEAE-4D88-8586-8491A0CDA1CD}" type="presParOf" srcId="{4157CC94-AE3C-4925-ACA8-A0ADCF6915A9}" destId="{77FD3318-326B-4642-9EE8-9792D5366623}" srcOrd="1" destOrd="0" presId="urn:microsoft.com/office/officeart/2018/2/layout/IconCircleList"/>
    <dgm:cxn modelId="{B544FFBD-3144-4A84-9B55-0A5495C59DF6}" type="presParOf" srcId="{4157CC94-AE3C-4925-ACA8-A0ADCF6915A9}" destId="{C9344A0B-99E7-4DBE-BA54-27AD2DCEA96C}" srcOrd="2" destOrd="0" presId="urn:microsoft.com/office/officeart/2018/2/layout/IconCircleList"/>
    <dgm:cxn modelId="{7A54B854-67CF-4593-A80D-CE0EACFF5223}" type="presParOf" srcId="{4157CC94-AE3C-4925-ACA8-A0ADCF6915A9}" destId="{65E3D065-76B3-4D89-A618-016EFBE5249D}" srcOrd="3" destOrd="0" presId="urn:microsoft.com/office/officeart/2018/2/layout/IconCircleList"/>
    <dgm:cxn modelId="{171C7F16-13FD-4757-8086-DD3439E8C25C}" type="presParOf" srcId="{88CE86A2-B7DE-4154-A208-012BC25A3530}" destId="{F513B6B3-60AF-4C9F-9AC6-53FB33FB769F}" srcOrd="1" destOrd="0" presId="urn:microsoft.com/office/officeart/2018/2/layout/IconCircleList"/>
    <dgm:cxn modelId="{5739D10E-A8BE-4B4B-A9D7-992C6B02D2D0}" type="presParOf" srcId="{88CE86A2-B7DE-4154-A208-012BC25A3530}" destId="{0AD01CC3-25D7-4D59-A0CD-0C2B79292E54}" srcOrd="2" destOrd="0" presId="urn:microsoft.com/office/officeart/2018/2/layout/IconCircleList"/>
    <dgm:cxn modelId="{877F3603-6D41-4FF4-94A6-42DFD09D46F7}" type="presParOf" srcId="{0AD01CC3-25D7-4D59-A0CD-0C2B79292E54}" destId="{D24095F9-2B7C-4E49-B760-3B1347F6AA42}" srcOrd="0" destOrd="0" presId="urn:microsoft.com/office/officeart/2018/2/layout/IconCircleList"/>
    <dgm:cxn modelId="{2600382A-A7C2-4BBC-9D51-CC0319E38853}" type="presParOf" srcId="{0AD01CC3-25D7-4D59-A0CD-0C2B79292E54}" destId="{52325209-09C3-45FC-9ECA-D929F7571AC0}" srcOrd="1" destOrd="0" presId="urn:microsoft.com/office/officeart/2018/2/layout/IconCircleList"/>
    <dgm:cxn modelId="{8B6FBA77-3A9B-4A1C-8E8D-B7B5F1AB7898}" type="presParOf" srcId="{0AD01CC3-25D7-4D59-A0CD-0C2B79292E54}" destId="{105B28F5-45E1-4919-8CEF-3D85FF77D839}" srcOrd="2" destOrd="0" presId="urn:microsoft.com/office/officeart/2018/2/layout/IconCircleList"/>
    <dgm:cxn modelId="{16FDA991-AD44-4D3D-9FFC-3052049F6D0F}" type="presParOf" srcId="{0AD01CC3-25D7-4D59-A0CD-0C2B79292E54}" destId="{85FE57ED-A7F0-4143-95B1-33A1AE1CA9B9}" srcOrd="3" destOrd="0" presId="urn:microsoft.com/office/officeart/2018/2/layout/IconCircleList"/>
    <dgm:cxn modelId="{B77169B9-51E3-4F27-BFD3-BF6C194CF2ED}" type="presParOf" srcId="{88CE86A2-B7DE-4154-A208-012BC25A3530}" destId="{BB979E8C-D754-410A-B4D3-422C39EAFA31}" srcOrd="3" destOrd="0" presId="urn:microsoft.com/office/officeart/2018/2/layout/IconCircleList"/>
    <dgm:cxn modelId="{B3CB52CE-B5BF-4955-AF7D-70BC92455409}" type="presParOf" srcId="{88CE86A2-B7DE-4154-A208-012BC25A3530}" destId="{B786266B-1DE9-4822-92E3-2A2DCD205665}" srcOrd="4" destOrd="0" presId="urn:microsoft.com/office/officeart/2018/2/layout/IconCircleList"/>
    <dgm:cxn modelId="{85348F04-3311-438E-9CDB-16A370CDF2F8}" type="presParOf" srcId="{B786266B-1DE9-4822-92E3-2A2DCD205665}" destId="{14B0682E-7F07-4C55-A5A4-BC99A360E0F6}" srcOrd="0" destOrd="0" presId="urn:microsoft.com/office/officeart/2018/2/layout/IconCircleList"/>
    <dgm:cxn modelId="{803350A3-FE5E-4FC6-B78A-1C21D57DB1CA}" type="presParOf" srcId="{B786266B-1DE9-4822-92E3-2A2DCD205665}" destId="{64D951C6-0607-49EB-AC5D-9D9C22BB0E72}" srcOrd="1" destOrd="0" presId="urn:microsoft.com/office/officeart/2018/2/layout/IconCircleList"/>
    <dgm:cxn modelId="{56157C2A-A772-4877-9887-2C743F3D8054}" type="presParOf" srcId="{B786266B-1DE9-4822-92E3-2A2DCD205665}" destId="{1552E914-C07F-4569-B008-F2885682840A}" srcOrd="2" destOrd="0" presId="urn:microsoft.com/office/officeart/2018/2/layout/IconCircleList"/>
    <dgm:cxn modelId="{D9A5F344-ADE0-4428-ADCE-3DF0AA223678}" type="presParOf" srcId="{B786266B-1DE9-4822-92E3-2A2DCD205665}" destId="{BAE02F49-079B-46BD-A810-DF249CF9902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3401A7-E2D2-418E-866C-227E743D187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6C68F8-5F72-4F23-8669-CDD2662DBE7B}">
      <dgm:prSet/>
      <dgm:spPr/>
      <dgm:t>
        <a:bodyPr/>
        <a:lstStyle/>
        <a:p>
          <a:pPr>
            <a:lnSpc>
              <a:spcPct val="100000"/>
            </a:lnSpc>
          </a:pPr>
          <a:r>
            <a:rPr lang="en-US"/>
            <a:t>Consider following documents:</a:t>
          </a:r>
        </a:p>
      </dgm:t>
    </dgm:pt>
    <dgm:pt modelId="{5BC899A6-9C2A-4E6C-94D5-39BB43C7FAF2}" type="parTrans" cxnId="{116E3BC2-8652-49C1-BF24-448E9CAF8A07}">
      <dgm:prSet/>
      <dgm:spPr/>
      <dgm:t>
        <a:bodyPr/>
        <a:lstStyle/>
        <a:p>
          <a:endParaRPr lang="en-US"/>
        </a:p>
      </dgm:t>
    </dgm:pt>
    <dgm:pt modelId="{EFE4E0E4-75DA-481A-93AB-A5632676EBC1}" type="sibTrans" cxnId="{116E3BC2-8652-49C1-BF24-448E9CAF8A07}">
      <dgm:prSet/>
      <dgm:spPr/>
      <dgm:t>
        <a:bodyPr/>
        <a:lstStyle/>
        <a:p>
          <a:endParaRPr lang="en-US"/>
        </a:p>
      </dgm:t>
    </dgm:pt>
    <dgm:pt modelId="{C6BE0712-7EEC-4F10-BE42-D027B4E1D5CB}">
      <dgm:prSet/>
      <dgm:spPr/>
      <dgm:t>
        <a:bodyPr/>
        <a:lstStyle/>
        <a:p>
          <a:pPr>
            <a:lnSpc>
              <a:spcPct val="100000"/>
            </a:lnSpc>
          </a:pPr>
          <a:r>
            <a:rPr lang="en-US"/>
            <a:t>D1 : 'I have a pen'</a:t>
          </a:r>
        </a:p>
      </dgm:t>
    </dgm:pt>
    <dgm:pt modelId="{50466852-C984-4698-8069-36BF3C02D9E8}" type="parTrans" cxnId="{42F19B60-C4EC-44AD-8ECB-C4998C23B228}">
      <dgm:prSet/>
      <dgm:spPr/>
      <dgm:t>
        <a:bodyPr/>
        <a:lstStyle/>
        <a:p>
          <a:endParaRPr lang="en-US"/>
        </a:p>
      </dgm:t>
    </dgm:pt>
    <dgm:pt modelId="{85565796-C110-4893-8CFB-F607C8C70757}" type="sibTrans" cxnId="{42F19B60-C4EC-44AD-8ECB-C4998C23B228}">
      <dgm:prSet/>
      <dgm:spPr/>
      <dgm:t>
        <a:bodyPr/>
        <a:lstStyle/>
        <a:p>
          <a:endParaRPr lang="en-US"/>
        </a:p>
      </dgm:t>
    </dgm:pt>
    <dgm:pt modelId="{D9088DD9-ADF3-4DFF-BDB6-CBB1E23B634A}">
      <dgm:prSet/>
      <dgm:spPr/>
      <dgm:t>
        <a:bodyPr/>
        <a:lstStyle/>
        <a:p>
          <a:pPr>
            <a:lnSpc>
              <a:spcPct val="100000"/>
            </a:lnSpc>
          </a:pPr>
          <a:r>
            <a:rPr lang="en-US"/>
            <a:t>D2 : 'I have a </a:t>
          </a:r>
          <a:r>
            <a:rPr lang="en-US">
              <a:latin typeface="Calibri Light" panose="020F0302020204030204"/>
            </a:rPr>
            <a:t>pen</a:t>
          </a:r>
          <a:r>
            <a:rPr lang="en-US"/>
            <a:t> and pen'</a:t>
          </a:r>
        </a:p>
      </dgm:t>
    </dgm:pt>
    <dgm:pt modelId="{F7AD904D-F033-415B-9F26-7FE7395E7EEB}" type="parTrans" cxnId="{F4D29006-A7B4-46FD-8A24-2D9965926B59}">
      <dgm:prSet/>
      <dgm:spPr/>
      <dgm:t>
        <a:bodyPr/>
        <a:lstStyle/>
        <a:p>
          <a:endParaRPr lang="en-US"/>
        </a:p>
      </dgm:t>
    </dgm:pt>
    <dgm:pt modelId="{B575559C-53A1-4595-B253-77246C950031}" type="sibTrans" cxnId="{F4D29006-A7B4-46FD-8A24-2D9965926B59}">
      <dgm:prSet/>
      <dgm:spPr/>
      <dgm:t>
        <a:bodyPr/>
        <a:lstStyle/>
        <a:p>
          <a:endParaRPr lang="en-US"/>
        </a:p>
      </dgm:t>
    </dgm:pt>
    <dgm:pt modelId="{DD822C7F-4361-4F7B-8486-53804A15C323}">
      <dgm:prSet/>
      <dgm:spPr/>
      <dgm:t>
        <a:bodyPr/>
        <a:lstStyle/>
        <a:p>
          <a:pPr>
            <a:lnSpc>
              <a:spcPct val="100000"/>
            </a:lnSpc>
          </a:pPr>
          <a:r>
            <a:rPr lang="en-US"/>
            <a:t>The vocabulary for the following documents </a:t>
          </a:r>
          <a:r>
            <a:rPr lang="en-US">
              <a:latin typeface="Calibri Light" panose="020F0302020204030204"/>
            </a:rPr>
            <a:t>['have',</a:t>
          </a:r>
          <a:r>
            <a:rPr lang="en-US"/>
            <a:t>'pen','and']</a:t>
          </a:r>
        </a:p>
      </dgm:t>
    </dgm:pt>
    <dgm:pt modelId="{DB655E25-A28A-4788-BF71-9AEFFE446FE7}" type="parTrans" cxnId="{54A0B4C8-7BB1-40D7-B21C-9B64607DF0A9}">
      <dgm:prSet/>
      <dgm:spPr/>
      <dgm:t>
        <a:bodyPr/>
        <a:lstStyle/>
        <a:p>
          <a:endParaRPr lang="en-US"/>
        </a:p>
      </dgm:t>
    </dgm:pt>
    <dgm:pt modelId="{0D451047-525D-491A-AD3B-4FC6598C8460}" type="sibTrans" cxnId="{54A0B4C8-7BB1-40D7-B21C-9B64607DF0A9}">
      <dgm:prSet/>
      <dgm:spPr/>
      <dgm:t>
        <a:bodyPr/>
        <a:lstStyle/>
        <a:p>
          <a:endParaRPr lang="en-US"/>
        </a:p>
      </dgm:t>
    </dgm:pt>
    <dgm:pt modelId="{310039D5-E006-431C-85AB-C6443252AEBB}">
      <dgm:prSet/>
      <dgm:spPr/>
      <dgm:t>
        <a:bodyPr/>
        <a:lstStyle/>
        <a:p>
          <a:pPr>
            <a:lnSpc>
              <a:spcPct val="100000"/>
            </a:lnSpc>
          </a:pPr>
          <a:r>
            <a:rPr lang="en-US"/>
            <a:t>Count Vectorizer             Bool Vectorizer             TfidfVectorizer       </a:t>
          </a:r>
        </a:p>
      </dgm:t>
    </dgm:pt>
    <dgm:pt modelId="{3CAE8F85-2139-4F3E-B69A-C70066898E3E}" type="parTrans" cxnId="{1A442C5E-F1AE-41FA-AD78-AC1ABEDECDA5}">
      <dgm:prSet/>
      <dgm:spPr/>
      <dgm:t>
        <a:bodyPr/>
        <a:lstStyle/>
        <a:p>
          <a:endParaRPr lang="en-US"/>
        </a:p>
      </dgm:t>
    </dgm:pt>
    <dgm:pt modelId="{E692771D-C3A2-4CAF-A756-90EF4CB167B8}" type="sibTrans" cxnId="{1A442C5E-F1AE-41FA-AD78-AC1ABEDECDA5}">
      <dgm:prSet/>
      <dgm:spPr/>
      <dgm:t>
        <a:bodyPr/>
        <a:lstStyle/>
        <a:p>
          <a:endParaRPr lang="en-US"/>
        </a:p>
      </dgm:t>
    </dgm:pt>
    <dgm:pt modelId="{29264D01-81C9-45C2-845C-075FA1A9AFE6}" type="pres">
      <dgm:prSet presAssocID="{2C3401A7-E2D2-418E-866C-227E743D1873}" presName="root" presStyleCnt="0">
        <dgm:presLayoutVars>
          <dgm:dir/>
          <dgm:resizeHandles val="exact"/>
        </dgm:presLayoutVars>
      </dgm:prSet>
      <dgm:spPr/>
    </dgm:pt>
    <dgm:pt modelId="{1A5BBA84-5437-4F1E-97FA-99160176A174}" type="pres">
      <dgm:prSet presAssocID="{3A6C68F8-5F72-4F23-8669-CDD2662DBE7B}" presName="compNode" presStyleCnt="0"/>
      <dgm:spPr/>
    </dgm:pt>
    <dgm:pt modelId="{ABAE2A7C-1491-45A7-8DD2-24BE2A4B2556}" type="pres">
      <dgm:prSet presAssocID="{3A6C68F8-5F72-4F23-8669-CDD2662DBE7B}" presName="bgRect" presStyleLbl="bgShp" presStyleIdx="0" presStyleCnt="5"/>
      <dgm:spPr/>
    </dgm:pt>
    <dgm:pt modelId="{693E47B6-E035-4992-B9DE-18822A712F94}" type="pres">
      <dgm:prSet presAssocID="{3A6C68F8-5F72-4F23-8669-CDD2662DBE7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FE77E8C-614A-4C0B-ADCA-1B5F3D6EA720}" type="pres">
      <dgm:prSet presAssocID="{3A6C68F8-5F72-4F23-8669-CDD2662DBE7B}" presName="spaceRect" presStyleCnt="0"/>
      <dgm:spPr/>
    </dgm:pt>
    <dgm:pt modelId="{8C4117EA-6AD5-42B8-B3D3-51ECFC69DFF1}" type="pres">
      <dgm:prSet presAssocID="{3A6C68F8-5F72-4F23-8669-CDD2662DBE7B}" presName="parTx" presStyleLbl="revTx" presStyleIdx="0" presStyleCnt="5">
        <dgm:presLayoutVars>
          <dgm:chMax val="0"/>
          <dgm:chPref val="0"/>
        </dgm:presLayoutVars>
      </dgm:prSet>
      <dgm:spPr/>
    </dgm:pt>
    <dgm:pt modelId="{BCFFA804-63AD-4281-B006-EC673E3B6D5A}" type="pres">
      <dgm:prSet presAssocID="{EFE4E0E4-75DA-481A-93AB-A5632676EBC1}" presName="sibTrans" presStyleCnt="0"/>
      <dgm:spPr/>
    </dgm:pt>
    <dgm:pt modelId="{5E271AB3-878B-48EC-9758-23BCB1ABB274}" type="pres">
      <dgm:prSet presAssocID="{C6BE0712-7EEC-4F10-BE42-D027B4E1D5CB}" presName="compNode" presStyleCnt="0"/>
      <dgm:spPr/>
    </dgm:pt>
    <dgm:pt modelId="{5496198C-5B63-457A-9F5A-9A1E3178036B}" type="pres">
      <dgm:prSet presAssocID="{C6BE0712-7EEC-4F10-BE42-D027B4E1D5CB}" presName="bgRect" presStyleLbl="bgShp" presStyleIdx="1" presStyleCnt="5"/>
      <dgm:spPr/>
    </dgm:pt>
    <dgm:pt modelId="{53AACD67-ACEE-4F28-9288-3F8725160E26}" type="pres">
      <dgm:prSet presAssocID="{C6BE0712-7EEC-4F10-BE42-D027B4E1D5C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06F48EF4-BBE5-4C1B-89D7-25064A042D06}" type="pres">
      <dgm:prSet presAssocID="{C6BE0712-7EEC-4F10-BE42-D027B4E1D5CB}" presName="spaceRect" presStyleCnt="0"/>
      <dgm:spPr/>
    </dgm:pt>
    <dgm:pt modelId="{BB633209-CBD7-42C4-8A2F-00C5ACC53ADE}" type="pres">
      <dgm:prSet presAssocID="{C6BE0712-7EEC-4F10-BE42-D027B4E1D5CB}" presName="parTx" presStyleLbl="revTx" presStyleIdx="1" presStyleCnt="5">
        <dgm:presLayoutVars>
          <dgm:chMax val="0"/>
          <dgm:chPref val="0"/>
        </dgm:presLayoutVars>
      </dgm:prSet>
      <dgm:spPr/>
    </dgm:pt>
    <dgm:pt modelId="{8B500E8A-537B-440C-9978-7E375AFB43B5}" type="pres">
      <dgm:prSet presAssocID="{85565796-C110-4893-8CFB-F607C8C70757}" presName="sibTrans" presStyleCnt="0"/>
      <dgm:spPr/>
    </dgm:pt>
    <dgm:pt modelId="{5E48A30D-720E-441C-B969-1E215DB5EA96}" type="pres">
      <dgm:prSet presAssocID="{D9088DD9-ADF3-4DFF-BDB6-CBB1E23B634A}" presName="compNode" presStyleCnt="0"/>
      <dgm:spPr/>
    </dgm:pt>
    <dgm:pt modelId="{11D53DA2-A0D0-4889-92C0-22B821156211}" type="pres">
      <dgm:prSet presAssocID="{D9088DD9-ADF3-4DFF-BDB6-CBB1E23B634A}" presName="bgRect" presStyleLbl="bgShp" presStyleIdx="2" presStyleCnt="5"/>
      <dgm:spPr/>
    </dgm:pt>
    <dgm:pt modelId="{46B6FC71-29F4-4AD5-98EE-1E6ECFB66052}" type="pres">
      <dgm:prSet presAssocID="{D9088DD9-ADF3-4DFF-BDB6-CBB1E23B63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ypewriter"/>
        </a:ext>
      </dgm:extLst>
    </dgm:pt>
    <dgm:pt modelId="{443D9DC3-9A70-47F2-88B1-662BAD3AEC1F}" type="pres">
      <dgm:prSet presAssocID="{D9088DD9-ADF3-4DFF-BDB6-CBB1E23B634A}" presName="spaceRect" presStyleCnt="0"/>
      <dgm:spPr/>
    </dgm:pt>
    <dgm:pt modelId="{80EE1EB3-0551-46AC-84C8-938309A6348A}" type="pres">
      <dgm:prSet presAssocID="{D9088DD9-ADF3-4DFF-BDB6-CBB1E23B634A}" presName="parTx" presStyleLbl="revTx" presStyleIdx="2" presStyleCnt="5">
        <dgm:presLayoutVars>
          <dgm:chMax val="0"/>
          <dgm:chPref val="0"/>
        </dgm:presLayoutVars>
      </dgm:prSet>
      <dgm:spPr/>
    </dgm:pt>
    <dgm:pt modelId="{211A55F9-6C6B-4D11-9919-5C4DB6FEDDB7}" type="pres">
      <dgm:prSet presAssocID="{B575559C-53A1-4595-B253-77246C950031}" presName="sibTrans" presStyleCnt="0"/>
      <dgm:spPr/>
    </dgm:pt>
    <dgm:pt modelId="{59B9339E-40FA-4E68-AEFE-1F2A8326D3B5}" type="pres">
      <dgm:prSet presAssocID="{DD822C7F-4361-4F7B-8486-53804A15C323}" presName="compNode" presStyleCnt="0"/>
      <dgm:spPr/>
    </dgm:pt>
    <dgm:pt modelId="{8709946B-52C7-4E2E-90E8-E460C0C6A9F0}" type="pres">
      <dgm:prSet presAssocID="{DD822C7F-4361-4F7B-8486-53804A15C323}" presName="bgRect" presStyleLbl="bgShp" presStyleIdx="3" presStyleCnt="5"/>
      <dgm:spPr/>
    </dgm:pt>
    <dgm:pt modelId="{445672DF-4E56-4ACB-A23D-C01C7B220795}" type="pres">
      <dgm:prSet presAssocID="{DD822C7F-4361-4F7B-8486-53804A15C32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C76D5907-01EB-49EF-AA35-A3D4FFF407D5}" type="pres">
      <dgm:prSet presAssocID="{DD822C7F-4361-4F7B-8486-53804A15C323}" presName="spaceRect" presStyleCnt="0"/>
      <dgm:spPr/>
    </dgm:pt>
    <dgm:pt modelId="{EB9CCD45-A325-46FC-82EB-2D2BE88F57D7}" type="pres">
      <dgm:prSet presAssocID="{DD822C7F-4361-4F7B-8486-53804A15C323}" presName="parTx" presStyleLbl="revTx" presStyleIdx="3" presStyleCnt="5">
        <dgm:presLayoutVars>
          <dgm:chMax val="0"/>
          <dgm:chPref val="0"/>
        </dgm:presLayoutVars>
      </dgm:prSet>
      <dgm:spPr/>
    </dgm:pt>
    <dgm:pt modelId="{D2EF24A7-041A-435C-899C-077380D4A29E}" type="pres">
      <dgm:prSet presAssocID="{0D451047-525D-491A-AD3B-4FC6598C8460}" presName="sibTrans" presStyleCnt="0"/>
      <dgm:spPr/>
    </dgm:pt>
    <dgm:pt modelId="{C9124A15-7F2D-4D73-A6B5-1453BD37AFC6}" type="pres">
      <dgm:prSet presAssocID="{310039D5-E006-431C-85AB-C6443252AEBB}" presName="compNode" presStyleCnt="0"/>
      <dgm:spPr/>
    </dgm:pt>
    <dgm:pt modelId="{76C95E36-4911-413A-B7E2-160B4C0EC1BF}" type="pres">
      <dgm:prSet presAssocID="{310039D5-E006-431C-85AB-C6443252AEBB}" presName="bgRect" presStyleLbl="bgShp" presStyleIdx="4" presStyleCnt="5"/>
      <dgm:spPr/>
    </dgm:pt>
    <dgm:pt modelId="{E331AF86-0419-45E2-9F80-C9387BB0880A}" type="pres">
      <dgm:prSet presAssocID="{310039D5-E006-431C-85AB-C6443252AEB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A7CD19F0-D968-4F89-8C6A-88CBD9D26C83}" type="pres">
      <dgm:prSet presAssocID="{310039D5-E006-431C-85AB-C6443252AEBB}" presName="spaceRect" presStyleCnt="0"/>
      <dgm:spPr/>
    </dgm:pt>
    <dgm:pt modelId="{68FF42C7-4CDA-4C47-9F81-A27E12BA4285}" type="pres">
      <dgm:prSet presAssocID="{310039D5-E006-431C-85AB-C6443252AEBB}" presName="parTx" presStyleLbl="revTx" presStyleIdx="4" presStyleCnt="5">
        <dgm:presLayoutVars>
          <dgm:chMax val="0"/>
          <dgm:chPref val="0"/>
        </dgm:presLayoutVars>
      </dgm:prSet>
      <dgm:spPr/>
    </dgm:pt>
  </dgm:ptLst>
  <dgm:cxnLst>
    <dgm:cxn modelId="{F4D29006-A7B4-46FD-8A24-2D9965926B59}" srcId="{2C3401A7-E2D2-418E-866C-227E743D1873}" destId="{D9088DD9-ADF3-4DFF-BDB6-CBB1E23B634A}" srcOrd="2" destOrd="0" parTransId="{F7AD904D-F033-415B-9F26-7FE7395E7EEB}" sibTransId="{B575559C-53A1-4595-B253-77246C950031}"/>
    <dgm:cxn modelId="{E343E71D-BAD3-457D-814E-E698A306627A}" type="presOf" srcId="{310039D5-E006-431C-85AB-C6443252AEBB}" destId="{68FF42C7-4CDA-4C47-9F81-A27E12BA4285}" srcOrd="0" destOrd="0" presId="urn:microsoft.com/office/officeart/2018/2/layout/IconVerticalSolidList"/>
    <dgm:cxn modelId="{3FFDC731-AE5B-4302-AD43-39B2FD73BD33}" type="presOf" srcId="{C6BE0712-7EEC-4F10-BE42-D027B4E1D5CB}" destId="{BB633209-CBD7-42C4-8A2F-00C5ACC53ADE}" srcOrd="0" destOrd="0" presId="urn:microsoft.com/office/officeart/2018/2/layout/IconVerticalSolidList"/>
    <dgm:cxn modelId="{1A442C5E-F1AE-41FA-AD78-AC1ABEDECDA5}" srcId="{2C3401A7-E2D2-418E-866C-227E743D1873}" destId="{310039D5-E006-431C-85AB-C6443252AEBB}" srcOrd="4" destOrd="0" parTransId="{3CAE8F85-2139-4F3E-B69A-C70066898E3E}" sibTransId="{E692771D-C3A2-4CAF-A756-90EF4CB167B8}"/>
    <dgm:cxn modelId="{42F19B60-C4EC-44AD-8ECB-C4998C23B228}" srcId="{2C3401A7-E2D2-418E-866C-227E743D1873}" destId="{C6BE0712-7EEC-4F10-BE42-D027B4E1D5CB}" srcOrd="1" destOrd="0" parTransId="{50466852-C984-4698-8069-36BF3C02D9E8}" sibTransId="{85565796-C110-4893-8CFB-F607C8C70757}"/>
    <dgm:cxn modelId="{AB5CCE7F-E101-49E1-BE07-A1645C273491}" type="presOf" srcId="{2C3401A7-E2D2-418E-866C-227E743D1873}" destId="{29264D01-81C9-45C2-845C-075FA1A9AFE6}" srcOrd="0" destOrd="0" presId="urn:microsoft.com/office/officeart/2018/2/layout/IconVerticalSolidList"/>
    <dgm:cxn modelId="{116E3BC2-8652-49C1-BF24-448E9CAF8A07}" srcId="{2C3401A7-E2D2-418E-866C-227E743D1873}" destId="{3A6C68F8-5F72-4F23-8669-CDD2662DBE7B}" srcOrd="0" destOrd="0" parTransId="{5BC899A6-9C2A-4E6C-94D5-39BB43C7FAF2}" sibTransId="{EFE4E0E4-75DA-481A-93AB-A5632676EBC1}"/>
    <dgm:cxn modelId="{54A0B4C8-7BB1-40D7-B21C-9B64607DF0A9}" srcId="{2C3401A7-E2D2-418E-866C-227E743D1873}" destId="{DD822C7F-4361-4F7B-8486-53804A15C323}" srcOrd="3" destOrd="0" parTransId="{DB655E25-A28A-4788-BF71-9AEFFE446FE7}" sibTransId="{0D451047-525D-491A-AD3B-4FC6598C8460}"/>
    <dgm:cxn modelId="{E82C06CB-38A7-4E7F-9700-340651CA764E}" type="presOf" srcId="{D9088DD9-ADF3-4DFF-BDB6-CBB1E23B634A}" destId="{80EE1EB3-0551-46AC-84C8-938309A6348A}" srcOrd="0" destOrd="0" presId="urn:microsoft.com/office/officeart/2018/2/layout/IconVerticalSolidList"/>
    <dgm:cxn modelId="{3B7B27D1-D363-4FB9-83CD-BC91CC59EC30}" type="presOf" srcId="{DD822C7F-4361-4F7B-8486-53804A15C323}" destId="{EB9CCD45-A325-46FC-82EB-2D2BE88F57D7}" srcOrd="0" destOrd="0" presId="urn:microsoft.com/office/officeart/2018/2/layout/IconVerticalSolidList"/>
    <dgm:cxn modelId="{BC7532E9-EE64-473D-AB7E-BAEB6FB3965A}" type="presOf" srcId="{3A6C68F8-5F72-4F23-8669-CDD2662DBE7B}" destId="{8C4117EA-6AD5-42B8-B3D3-51ECFC69DFF1}" srcOrd="0" destOrd="0" presId="urn:microsoft.com/office/officeart/2018/2/layout/IconVerticalSolidList"/>
    <dgm:cxn modelId="{1799F533-5CDA-4692-93F5-C5409035A54D}" type="presParOf" srcId="{29264D01-81C9-45C2-845C-075FA1A9AFE6}" destId="{1A5BBA84-5437-4F1E-97FA-99160176A174}" srcOrd="0" destOrd="0" presId="urn:microsoft.com/office/officeart/2018/2/layout/IconVerticalSolidList"/>
    <dgm:cxn modelId="{CC8051E5-24D7-43CD-AA3D-1C05147E3641}" type="presParOf" srcId="{1A5BBA84-5437-4F1E-97FA-99160176A174}" destId="{ABAE2A7C-1491-45A7-8DD2-24BE2A4B2556}" srcOrd="0" destOrd="0" presId="urn:microsoft.com/office/officeart/2018/2/layout/IconVerticalSolidList"/>
    <dgm:cxn modelId="{468D40FC-DD00-4643-9194-E464D84520B8}" type="presParOf" srcId="{1A5BBA84-5437-4F1E-97FA-99160176A174}" destId="{693E47B6-E035-4992-B9DE-18822A712F94}" srcOrd="1" destOrd="0" presId="urn:microsoft.com/office/officeart/2018/2/layout/IconVerticalSolidList"/>
    <dgm:cxn modelId="{C9A2113C-D2E9-4528-8E09-3CB38341010D}" type="presParOf" srcId="{1A5BBA84-5437-4F1E-97FA-99160176A174}" destId="{5FE77E8C-614A-4C0B-ADCA-1B5F3D6EA720}" srcOrd="2" destOrd="0" presId="urn:microsoft.com/office/officeart/2018/2/layout/IconVerticalSolidList"/>
    <dgm:cxn modelId="{DC65C179-4FDE-4CFE-B37E-2C9669E2242F}" type="presParOf" srcId="{1A5BBA84-5437-4F1E-97FA-99160176A174}" destId="{8C4117EA-6AD5-42B8-B3D3-51ECFC69DFF1}" srcOrd="3" destOrd="0" presId="urn:microsoft.com/office/officeart/2018/2/layout/IconVerticalSolidList"/>
    <dgm:cxn modelId="{80A0A8BF-3A4F-49E3-803F-04321B51FC88}" type="presParOf" srcId="{29264D01-81C9-45C2-845C-075FA1A9AFE6}" destId="{BCFFA804-63AD-4281-B006-EC673E3B6D5A}" srcOrd="1" destOrd="0" presId="urn:microsoft.com/office/officeart/2018/2/layout/IconVerticalSolidList"/>
    <dgm:cxn modelId="{34708F27-0FE1-45D6-B949-2143CA5B0767}" type="presParOf" srcId="{29264D01-81C9-45C2-845C-075FA1A9AFE6}" destId="{5E271AB3-878B-48EC-9758-23BCB1ABB274}" srcOrd="2" destOrd="0" presId="urn:microsoft.com/office/officeart/2018/2/layout/IconVerticalSolidList"/>
    <dgm:cxn modelId="{A1947939-3AC1-4D28-9A07-C28578712AD6}" type="presParOf" srcId="{5E271AB3-878B-48EC-9758-23BCB1ABB274}" destId="{5496198C-5B63-457A-9F5A-9A1E3178036B}" srcOrd="0" destOrd="0" presId="urn:microsoft.com/office/officeart/2018/2/layout/IconVerticalSolidList"/>
    <dgm:cxn modelId="{AFEC8181-1FA6-420B-87E0-7A30E83E6560}" type="presParOf" srcId="{5E271AB3-878B-48EC-9758-23BCB1ABB274}" destId="{53AACD67-ACEE-4F28-9288-3F8725160E26}" srcOrd="1" destOrd="0" presId="urn:microsoft.com/office/officeart/2018/2/layout/IconVerticalSolidList"/>
    <dgm:cxn modelId="{97F525D6-D8DC-4575-B913-AA58015413E3}" type="presParOf" srcId="{5E271AB3-878B-48EC-9758-23BCB1ABB274}" destId="{06F48EF4-BBE5-4C1B-89D7-25064A042D06}" srcOrd="2" destOrd="0" presId="urn:microsoft.com/office/officeart/2018/2/layout/IconVerticalSolidList"/>
    <dgm:cxn modelId="{D98B45B7-16E3-4989-B27B-E065CBDFCA11}" type="presParOf" srcId="{5E271AB3-878B-48EC-9758-23BCB1ABB274}" destId="{BB633209-CBD7-42C4-8A2F-00C5ACC53ADE}" srcOrd="3" destOrd="0" presId="urn:microsoft.com/office/officeart/2018/2/layout/IconVerticalSolidList"/>
    <dgm:cxn modelId="{A9BA41E2-0D69-44B8-A315-243DF5BADA1C}" type="presParOf" srcId="{29264D01-81C9-45C2-845C-075FA1A9AFE6}" destId="{8B500E8A-537B-440C-9978-7E375AFB43B5}" srcOrd="3" destOrd="0" presId="urn:microsoft.com/office/officeart/2018/2/layout/IconVerticalSolidList"/>
    <dgm:cxn modelId="{7A4C0F4D-8FC2-4710-B2C9-C0EAE161B2C3}" type="presParOf" srcId="{29264D01-81C9-45C2-845C-075FA1A9AFE6}" destId="{5E48A30D-720E-441C-B969-1E215DB5EA96}" srcOrd="4" destOrd="0" presId="urn:microsoft.com/office/officeart/2018/2/layout/IconVerticalSolidList"/>
    <dgm:cxn modelId="{389FBC11-AA4E-409A-BAC2-7A396FE0B39D}" type="presParOf" srcId="{5E48A30D-720E-441C-B969-1E215DB5EA96}" destId="{11D53DA2-A0D0-4889-92C0-22B821156211}" srcOrd="0" destOrd="0" presId="urn:microsoft.com/office/officeart/2018/2/layout/IconVerticalSolidList"/>
    <dgm:cxn modelId="{C9A2E417-7C2C-4EDE-A7C7-93396C175936}" type="presParOf" srcId="{5E48A30D-720E-441C-B969-1E215DB5EA96}" destId="{46B6FC71-29F4-4AD5-98EE-1E6ECFB66052}" srcOrd="1" destOrd="0" presId="urn:microsoft.com/office/officeart/2018/2/layout/IconVerticalSolidList"/>
    <dgm:cxn modelId="{E6BEE2D3-C353-4F7B-9E4A-8145E823C6DA}" type="presParOf" srcId="{5E48A30D-720E-441C-B969-1E215DB5EA96}" destId="{443D9DC3-9A70-47F2-88B1-662BAD3AEC1F}" srcOrd="2" destOrd="0" presId="urn:microsoft.com/office/officeart/2018/2/layout/IconVerticalSolidList"/>
    <dgm:cxn modelId="{0944D7E4-D991-4A03-A37F-8B672E87AE20}" type="presParOf" srcId="{5E48A30D-720E-441C-B969-1E215DB5EA96}" destId="{80EE1EB3-0551-46AC-84C8-938309A6348A}" srcOrd="3" destOrd="0" presId="urn:microsoft.com/office/officeart/2018/2/layout/IconVerticalSolidList"/>
    <dgm:cxn modelId="{44670E16-A121-438B-B5FF-CF5992A858A7}" type="presParOf" srcId="{29264D01-81C9-45C2-845C-075FA1A9AFE6}" destId="{211A55F9-6C6B-4D11-9919-5C4DB6FEDDB7}" srcOrd="5" destOrd="0" presId="urn:microsoft.com/office/officeart/2018/2/layout/IconVerticalSolidList"/>
    <dgm:cxn modelId="{DDD0908F-DCB1-4506-987E-DF42B6A4E567}" type="presParOf" srcId="{29264D01-81C9-45C2-845C-075FA1A9AFE6}" destId="{59B9339E-40FA-4E68-AEFE-1F2A8326D3B5}" srcOrd="6" destOrd="0" presId="urn:microsoft.com/office/officeart/2018/2/layout/IconVerticalSolidList"/>
    <dgm:cxn modelId="{3F1D10AD-E46F-4F1A-BC90-6320B9CDC64C}" type="presParOf" srcId="{59B9339E-40FA-4E68-AEFE-1F2A8326D3B5}" destId="{8709946B-52C7-4E2E-90E8-E460C0C6A9F0}" srcOrd="0" destOrd="0" presId="urn:microsoft.com/office/officeart/2018/2/layout/IconVerticalSolidList"/>
    <dgm:cxn modelId="{490DB076-BF29-4ECE-8165-3CBDE4188888}" type="presParOf" srcId="{59B9339E-40FA-4E68-AEFE-1F2A8326D3B5}" destId="{445672DF-4E56-4ACB-A23D-C01C7B220795}" srcOrd="1" destOrd="0" presId="urn:microsoft.com/office/officeart/2018/2/layout/IconVerticalSolidList"/>
    <dgm:cxn modelId="{37E9842C-2070-4CF3-94B1-E5F26F0BCF0F}" type="presParOf" srcId="{59B9339E-40FA-4E68-AEFE-1F2A8326D3B5}" destId="{C76D5907-01EB-49EF-AA35-A3D4FFF407D5}" srcOrd="2" destOrd="0" presId="urn:microsoft.com/office/officeart/2018/2/layout/IconVerticalSolidList"/>
    <dgm:cxn modelId="{C041175C-32E8-4D3C-BF81-71B164A18414}" type="presParOf" srcId="{59B9339E-40FA-4E68-AEFE-1F2A8326D3B5}" destId="{EB9CCD45-A325-46FC-82EB-2D2BE88F57D7}" srcOrd="3" destOrd="0" presId="urn:microsoft.com/office/officeart/2018/2/layout/IconVerticalSolidList"/>
    <dgm:cxn modelId="{0811A4F5-D226-4135-B461-47FC5D130BB1}" type="presParOf" srcId="{29264D01-81C9-45C2-845C-075FA1A9AFE6}" destId="{D2EF24A7-041A-435C-899C-077380D4A29E}" srcOrd="7" destOrd="0" presId="urn:microsoft.com/office/officeart/2018/2/layout/IconVerticalSolidList"/>
    <dgm:cxn modelId="{9FAF1FEF-C146-4A5A-851C-DC5474A14129}" type="presParOf" srcId="{29264D01-81C9-45C2-845C-075FA1A9AFE6}" destId="{C9124A15-7F2D-4D73-A6B5-1453BD37AFC6}" srcOrd="8" destOrd="0" presId="urn:microsoft.com/office/officeart/2018/2/layout/IconVerticalSolidList"/>
    <dgm:cxn modelId="{A2ECF7E8-911A-455F-BFB1-2B785A5A9E2F}" type="presParOf" srcId="{C9124A15-7F2D-4D73-A6B5-1453BD37AFC6}" destId="{76C95E36-4911-413A-B7E2-160B4C0EC1BF}" srcOrd="0" destOrd="0" presId="urn:microsoft.com/office/officeart/2018/2/layout/IconVerticalSolidList"/>
    <dgm:cxn modelId="{D579B4C9-1E3A-4B70-9735-164BC059C999}" type="presParOf" srcId="{C9124A15-7F2D-4D73-A6B5-1453BD37AFC6}" destId="{E331AF86-0419-45E2-9F80-C9387BB0880A}" srcOrd="1" destOrd="0" presId="urn:microsoft.com/office/officeart/2018/2/layout/IconVerticalSolidList"/>
    <dgm:cxn modelId="{771BDE9F-A980-4565-BE1B-FC5880B4A956}" type="presParOf" srcId="{C9124A15-7F2D-4D73-A6B5-1453BD37AFC6}" destId="{A7CD19F0-D968-4F89-8C6A-88CBD9D26C83}" srcOrd="2" destOrd="0" presId="urn:microsoft.com/office/officeart/2018/2/layout/IconVerticalSolidList"/>
    <dgm:cxn modelId="{64AAFAB7-8C62-486B-AC4A-8F292087C807}" type="presParOf" srcId="{C9124A15-7F2D-4D73-A6B5-1453BD37AFC6}" destId="{68FF42C7-4CDA-4C47-9F81-A27E12BA42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646078-E7FE-4ACA-81CB-ABD0B10F18F8}"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8CE9C18-E56B-4AF1-925D-17ED7E936787}">
      <dgm:prSet/>
      <dgm:spPr/>
      <dgm:t>
        <a:bodyPr/>
        <a:lstStyle/>
        <a:p>
          <a:pPr>
            <a:lnSpc>
              <a:spcPct val="100000"/>
            </a:lnSpc>
            <a:defRPr b="1"/>
          </a:pPr>
          <a:r>
            <a:rPr lang="en-US"/>
            <a:t>Vectorizer</a:t>
          </a:r>
        </a:p>
      </dgm:t>
    </dgm:pt>
    <dgm:pt modelId="{F67E36BB-CC75-4C0D-A07E-F8BA31AF27F6}" type="parTrans" cxnId="{D3CE1F96-A09B-497E-9236-A08227F0CD60}">
      <dgm:prSet/>
      <dgm:spPr/>
      <dgm:t>
        <a:bodyPr/>
        <a:lstStyle/>
        <a:p>
          <a:endParaRPr lang="en-US"/>
        </a:p>
      </dgm:t>
    </dgm:pt>
    <dgm:pt modelId="{40E36910-B1D5-47C0-94BE-B4C6FF4129E7}" type="sibTrans" cxnId="{D3CE1F96-A09B-497E-9236-A08227F0CD60}">
      <dgm:prSet/>
      <dgm:spPr/>
      <dgm:t>
        <a:bodyPr/>
        <a:lstStyle/>
        <a:p>
          <a:endParaRPr lang="en-US"/>
        </a:p>
      </dgm:t>
    </dgm:pt>
    <dgm:pt modelId="{448BD3BC-92AF-4A26-A0F8-3A6262B9815F}">
      <dgm:prSet/>
      <dgm:spPr/>
      <dgm:t>
        <a:bodyPr/>
        <a:lstStyle/>
        <a:p>
          <a:pPr>
            <a:lnSpc>
              <a:spcPct val="100000"/>
            </a:lnSpc>
          </a:pPr>
          <a:r>
            <a:rPr lang="en-US"/>
            <a:t>Boolean Vectorizer</a:t>
          </a:r>
        </a:p>
      </dgm:t>
    </dgm:pt>
    <dgm:pt modelId="{1B464D12-F4B6-4B00-BC7D-43F1B257B740}" type="parTrans" cxnId="{972BFDE7-1839-4586-AF57-DC48D4F5F4D9}">
      <dgm:prSet/>
      <dgm:spPr/>
      <dgm:t>
        <a:bodyPr/>
        <a:lstStyle/>
        <a:p>
          <a:endParaRPr lang="en-US"/>
        </a:p>
      </dgm:t>
    </dgm:pt>
    <dgm:pt modelId="{BCEE798E-EE5E-48B2-AF6B-3452C6AFE7EA}" type="sibTrans" cxnId="{972BFDE7-1839-4586-AF57-DC48D4F5F4D9}">
      <dgm:prSet/>
      <dgm:spPr/>
      <dgm:t>
        <a:bodyPr/>
        <a:lstStyle/>
        <a:p>
          <a:endParaRPr lang="en-US"/>
        </a:p>
      </dgm:t>
    </dgm:pt>
    <dgm:pt modelId="{3C2E00E8-9977-4C48-AA83-9F0B46061D97}">
      <dgm:prSet/>
      <dgm:spPr/>
      <dgm:t>
        <a:bodyPr/>
        <a:lstStyle/>
        <a:p>
          <a:pPr>
            <a:lnSpc>
              <a:spcPct val="100000"/>
            </a:lnSpc>
          </a:pPr>
          <a:r>
            <a:rPr lang="en-US"/>
            <a:t>Count Vectorizer</a:t>
          </a:r>
        </a:p>
      </dgm:t>
    </dgm:pt>
    <dgm:pt modelId="{59851ABE-CD7F-45A6-B50C-547FE9E99B09}" type="parTrans" cxnId="{23323A0D-E082-40FC-A202-E6F4B0B81AB7}">
      <dgm:prSet/>
      <dgm:spPr/>
      <dgm:t>
        <a:bodyPr/>
        <a:lstStyle/>
        <a:p>
          <a:endParaRPr lang="en-US"/>
        </a:p>
      </dgm:t>
    </dgm:pt>
    <dgm:pt modelId="{5A66E22F-8BF5-4622-8CC3-949892745182}" type="sibTrans" cxnId="{23323A0D-E082-40FC-A202-E6F4B0B81AB7}">
      <dgm:prSet/>
      <dgm:spPr/>
      <dgm:t>
        <a:bodyPr/>
        <a:lstStyle/>
        <a:p>
          <a:endParaRPr lang="en-US"/>
        </a:p>
      </dgm:t>
    </dgm:pt>
    <dgm:pt modelId="{CB2E081C-901A-4564-97E2-EF1F5637B486}">
      <dgm:prSet/>
      <dgm:spPr/>
      <dgm:t>
        <a:bodyPr/>
        <a:lstStyle/>
        <a:p>
          <a:pPr>
            <a:lnSpc>
              <a:spcPct val="100000"/>
            </a:lnSpc>
          </a:pPr>
          <a:r>
            <a:rPr lang="en-US"/>
            <a:t>TFIDF Vectorizer</a:t>
          </a:r>
        </a:p>
      </dgm:t>
    </dgm:pt>
    <dgm:pt modelId="{55551120-A9F2-4D8D-9374-21CD11FD01AD}" type="parTrans" cxnId="{D843D568-02E3-4909-96B3-4BE6D2F8F1CE}">
      <dgm:prSet/>
      <dgm:spPr/>
      <dgm:t>
        <a:bodyPr/>
        <a:lstStyle/>
        <a:p>
          <a:endParaRPr lang="en-US"/>
        </a:p>
      </dgm:t>
    </dgm:pt>
    <dgm:pt modelId="{20DE6AA6-3D31-4C68-B35D-348E1752A128}" type="sibTrans" cxnId="{D843D568-02E3-4909-96B3-4BE6D2F8F1CE}">
      <dgm:prSet/>
      <dgm:spPr/>
      <dgm:t>
        <a:bodyPr/>
        <a:lstStyle/>
        <a:p>
          <a:endParaRPr lang="en-US"/>
        </a:p>
      </dgm:t>
    </dgm:pt>
    <dgm:pt modelId="{43BBC919-51A2-4940-AB19-03D4AA530999}">
      <dgm:prSet/>
      <dgm:spPr/>
      <dgm:t>
        <a:bodyPr/>
        <a:lstStyle/>
        <a:p>
          <a:pPr>
            <a:lnSpc>
              <a:spcPct val="100000"/>
            </a:lnSpc>
            <a:defRPr b="1"/>
          </a:pPr>
          <a:r>
            <a:rPr lang="en-US"/>
            <a:t>(n_gram)</a:t>
          </a:r>
        </a:p>
      </dgm:t>
    </dgm:pt>
    <dgm:pt modelId="{018EB953-B9D1-48AA-9D80-1B154F26A712}" type="parTrans" cxnId="{F0C93166-C3A6-4044-AFE3-7E1DA1620A58}">
      <dgm:prSet/>
      <dgm:spPr/>
      <dgm:t>
        <a:bodyPr/>
        <a:lstStyle/>
        <a:p>
          <a:endParaRPr lang="en-US"/>
        </a:p>
      </dgm:t>
    </dgm:pt>
    <dgm:pt modelId="{0354ACDF-3886-4AAC-BFEC-6F25669522FD}" type="sibTrans" cxnId="{F0C93166-C3A6-4044-AFE3-7E1DA1620A58}">
      <dgm:prSet/>
      <dgm:spPr/>
      <dgm:t>
        <a:bodyPr/>
        <a:lstStyle/>
        <a:p>
          <a:endParaRPr lang="en-US"/>
        </a:p>
      </dgm:t>
    </dgm:pt>
    <dgm:pt modelId="{057C0348-11E1-49ED-BA0B-1AD396CB01FF}">
      <dgm:prSet/>
      <dgm:spPr/>
      <dgm:t>
        <a:bodyPr/>
        <a:lstStyle/>
        <a:p>
          <a:pPr>
            <a:lnSpc>
              <a:spcPct val="100000"/>
            </a:lnSpc>
          </a:pPr>
          <a:r>
            <a:rPr lang="en-US"/>
            <a:t>Unigram</a:t>
          </a:r>
        </a:p>
      </dgm:t>
    </dgm:pt>
    <dgm:pt modelId="{D04A589C-A887-45EE-AEC5-32F8B2CE083C}" type="parTrans" cxnId="{A6BAD280-4751-4F51-96AD-9EC6E853BABA}">
      <dgm:prSet/>
      <dgm:spPr/>
      <dgm:t>
        <a:bodyPr/>
        <a:lstStyle/>
        <a:p>
          <a:endParaRPr lang="en-US"/>
        </a:p>
      </dgm:t>
    </dgm:pt>
    <dgm:pt modelId="{56C85C9F-19B8-42BA-AEE8-B8FCD12AB6AA}" type="sibTrans" cxnId="{A6BAD280-4751-4F51-96AD-9EC6E853BABA}">
      <dgm:prSet/>
      <dgm:spPr/>
      <dgm:t>
        <a:bodyPr/>
        <a:lstStyle/>
        <a:p>
          <a:endParaRPr lang="en-US"/>
        </a:p>
      </dgm:t>
    </dgm:pt>
    <dgm:pt modelId="{A905DC20-4363-4BE2-99BB-2056DAF50A8E}">
      <dgm:prSet/>
      <dgm:spPr/>
      <dgm:t>
        <a:bodyPr/>
        <a:lstStyle/>
        <a:p>
          <a:pPr>
            <a:lnSpc>
              <a:spcPct val="100000"/>
            </a:lnSpc>
          </a:pPr>
          <a:r>
            <a:rPr lang="en-US"/>
            <a:t>Bigram</a:t>
          </a:r>
        </a:p>
      </dgm:t>
    </dgm:pt>
    <dgm:pt modelId="{964F98CE-9116-4B3B-8532-4AEC68DBFC0C}" type="parTrans" cxnId="{0F7BF3E3-AD48-42EC-BA3C-4E79B8BDE024}">
      <dgm:prSet/>
      <dgm:spPr/>
      <dgm:t>
        <a:bodyPr/>
        <a:lstStyle/>
        <a:p>
          <a:endParaRPr lang="en-US"/>
        </a:p>
      </dgm:t>
    </dgm:pt>
    <dgm:pt modelId="{7F4227B6-22EE-4129-86B6-6FCE84E0E146}" type="sibTrans" cxnId="{0F7BF3E3-AD48-42EC-BA3C-4E79B8BDE024}">
      <dgm:prSet/>
      <dgm:spPr/>
      <dgm:t>
        <a:bodyPr/>
        <a:lstStyle/>
        <a:p>
          <a:endParaRPr lang="en-US"/>
        </a:p>
      </dgm:t>
    </dgm:pt>
    <dgm:pt modelId="{F53BC4AD-A2C6-49E6-9227-23C22BC75444}">
      <dgm:prSet/>
      <dgm:spPr/>
      <dgm:t>
        <a:bodyPr/>
        <a:lstStyle/>
        <a:p>
          <a:pPr>
            <a:lnSpc>
              <a:spcPct val="100000"/>
            </a:lnSpc>
            <a:defRPr b="1"/>
          </a:pPr>
          <a:r>
            <a:rPr lang="en-US"/>
            <a:t>Classification Models</a:t>
          </a:r>
        </a:p>
      </dgm:t>
    </dgm:pt>
    <dgm:pt modelId="{7980E358-AC68-4585-81CA-80B869D1CE36}" type="parTrans" cxnId="{3D429B85-94D2-42A6-9CD3-01902770C47F}">
      <dgm:prSet/>
      <dgm:spPr/>
      <dgm:t>
        <a:bodyPr/>
        <a:lstStyle/>
        <a:p>
          <a:endParaRPr lang="en-US"/>
        </a:p>
      </dgm:t>
    </dgm:pt>
    <dgm:pt modelId="{752EA62D-A14E-49E5-8B68-7E50A4276BA9}" type="sibTrans" cxnId="{3D429B85-94D2-42A6-9CD3-01902770C47F}">
      <dgm:prSet/>
      <dgm:spPr/>
      <dgm:t>
        <a:bodyPr/>
        <a:lstStyle/>
        <a:p>
          <a:endParaRPr lang="en-US"/>
        </a:p>
      </dgm:t>
    </dgm:pt>
    <dgm:pt modelId="{C238AD71-3C04-43E4-B05D-400528A8A90E}">
      <dgm:prSet/>
      <dgm:spPr/>
      <dgm:t>
        <a:bodyPr/>
        <a:lstStyle/>
        <a:p>
          <a:pPr>
            <a:lnSpc>
              <a:spcPct val="100000"/>
            </a:lnSpc>
          </a:pPr>
          <a:r>
            <a:rPr lang="en-US"/>
            <a:t>Naïve Bayes</a:t>
          </a:r>
        </a:p>
      </dgm:t>
    </dgm:pt>
    <dgm:pt modelId="{D71FBF4C-30A8-4B91-BC83-3E36F640876A}" type="parTrans" cxnId="{E63D4167-F47F-4C56-A721-9EE4864381F3}">
      <dgm:prSet/>
      <dgm:spPr/>
      <dgm:t>
        <a:bodyPr/>
        <a:lstStyle/>
        <a:p>
          <a:endParaRPr lang="en-US"/>
        </a:p>
      </dgm:t>
    </dgm:pt>
    <dgm:pt modelId="{0DACE538-1A6E-4C31-8F6C-0112371ED9A0}" type="sibTrans" cxnId="{E63D4167-F47F-4C56-A721-9EE4864381F3}">
      <dgm:prSet/>
      <dgm:spPr/>
      <dgm:t>
        <a:bodyPr/>
        <a:lstStyle/>
        <a:p>
          <a:endParaRPr lang="en-US"/>
        </a:p>
      </dgm:t>
    </dgm:pt>
    <dgm:pt modelId="{17240964-5076-4F9A-9082-42E57CEF41FD}">
      <dgm:prSet/>
      <dgm:spPr/>
      <dgm:t>
        <a:bodyPr/>
        <a:lstStyle/>
        <a:p>
          <a:pPr>
            <a:lnSpc>
              <a:spcPct val="100000"/>
            </a:lnSpc>
          </a:pPr>
          <a:r>
            <a:rPr lang="en-US"/>
            <a:t>SVM</a:t>
          </a:r>
        </a:p>
      </dgm:t>
    </dgm:pt>
    <dgm:pt modelId="{E2874924-E348-42D4-802A-423824DDD817}" type="parTrans" cxnId="{597F0139-B02E-4553-AB50-4AA39B345A97}">
      <dgm:prSet/>
      <dgm:spPr/>
      <dgm:t>
        <a:bodyPr/>
        <a:lstStyle/>
        <a:p>
          <a:endParaRPr lang="en-US"/>
        </a:p>
      </dgm:t>
    </dgm:pt>
    <dgm:pt modelId="{E80F482E-6E7D-49F1-A4AA-93540C80E571}" type="sibTrans" cxnId="{597F0139-B02E-4553-AB50-4AA39B345A97}">
      <dgm:prSet/>
      <dgm:spPr/>
      <dgm:t>
        <a:bodyPr/>
        <a:lstStyle/>
        <a:p>
          <a:endParaRPr lang="en-US"/>
        </a:p>
      </dgm:t>
    </dgm:pt>
    <dgm:pt modelId="{BEF886D1-561C-4499-BAED-2E59C0394478}" type="pres">
      <dgm:prSet presAssocID="{62646078-E7FE-4ACA-81CB-ABD0B10F18F8}" presName="root" presStyleCnt="0">
        <dgm:presLayoutVars>
          <dgm:dir/>
          <dgm:resizeHandles val="exact"/>
        </dgm:presLayoutVars>
      </dgm:prSet>
      <dgm:spPr/>
    </dgm:pt>
    <dgm:pt modelId="{314885B4-89F4-4A34-90B5-A839D601A224}" type="pres">
      <dgm:prSet presAssocID="{78CE9C18-E56B-4AF1-925D-17ED7E936787}" presName="compNode" presStyleCnt="0"/>
      <dgm:spPr/>
    </dgm:pt>
    <dgm:pt modelId="{2395F0FE-3A27-43A2-A744-509890BC2E8E}" type="pres">
      <dgm:prSet presAssocID="{78CE9C18-E56B-4AF1-925D-17ED7E9367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72973ABC-C2BE-46C4-BE4F-C651C3E240C0}" type="pres">
      <dgm:prSet presAssocID="{78CE9C18-E56B-4AF1-925D-17ED7E936787}" presName="iconSpace" presStyleCnt="0"/>
      <dgm:spPr/>
    </dgm:pt>
    <dgm:pt modelId="{D8A1787E-059A-4BFC-A42B-46F5446BFE6E}" type="pres">
      <dgm:prSet presAssocID="{78CE9C18-E56B-4AF1-925D-17ED7E936787}" presName="parTx" presStyleLbl="revTx" presStyleIdx="0" presStyleCnt="6">
        <dgm:presLayoutVars>
          <dgm:chMax val="0"/>
          <dgm:chPref val="0"/>
        </dgm:presLayoutVars>
      </dgm:prSet>
      <dgm:spPr/>
    </dgm:pt>
    <dgm:pt modelId="{EB69ED47-5E0D-4E33-AFCC-0BC486371AC9}" type="pres">
      <dgm:prSet presAssocID="{78CE9C18-E56B-4AF1-925D-17ED7E936787}" presName="txSpace" presStyleCnt="0"/>
      <dgm:spPr/>
    </dgm:pt>
    <dgm:pt modelId="{63BA5CB6-B7DA-4DAB-9309-D9A493F67802}" type="pres">
      <dgm:prSet presAssocID="{78CE9C18-E56B-4AF1-925D-17ED7E936787}" presName="desTx" presStyleLbl="revTx" presStyleIdx="1" presStyleCnt="6">
        <dgm:presLayoutVars/>
      </dgm:prSet>
      <dgm:spPr/>
    </dgm:pt>
    <dgm:pt modelId="{DF0FAE21-7206-46CB-A41F-7ADE1FE06BA4}" type="pres">
      <dgm:prSet presAssocID="{40E36910-B1D5-47C0-94BE-B4C6FF4129E7}" presName="sibTrans" presStyleCnt="0"/>
      <dgm:spPr/>
    </dgm:pt>
    <dgm:pt modelId="{D4AF5310-E0CA-4027-A390-FD7D19D1ADA1}" type="pres">
      <dgm:prSet presAssocID="{43BBC919-51A2-4940-AB19-03D4AA530999}" presName="compNode" presStyleCnt="0"/>
      <dgm:spPr/>
    </dgm:pt>
    <dgm:pt modelId="{F28D945E-AAA5-4866-B682-F5E1F4A8E2C6}" type="pres">
      <dgm:prSet presAssocID="{43BBC919-51A2-4940-AB19-03D4AA5309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dish"/>
        </a:ext>
      </dgm:extLst>
    </dgm:pt>
    <dgm:pt modelId="{1554B254-046A-4879-9026-E17AE7B258BF}" type="pres">
      <dgm:prSet presAssocID="{43BBC919-51A2-4940-AB19-03D4AA530999}" presName="iconSpace" presStyleCnt="0"/>
      <dgm:spPr/>
    </dgm:pt>
    <dgm:pt modelId="{A9EAA101-7E14-4422-80F6-97493104BDCA}" type="pres">
      <dgm:prSet presAssocID="{43BBC919-51A2-4940-AB19-03D4AA530999}" presName="parTx" presStyleLbl="revTx" presStyleIdx="2" presStyleCnt="6">
        <dgm:presLayoutVars>
          <dgm:chMax val="0"/>
          <dgm:chPref val="0"/>
        </dgm:presLayoutVars>
      </dgm:prSet>
      <dgm:spPr/>
    </dgm:pt>
    <dgm:pt modelId="{D1426D33-D053-4DCD-9B50-FAF4FA308483}" type="pres">
      <dgm:prSet presAssocID="{43BBC919-51A2-4940-AB19-03D4AA530999}" presName="txSpace" presStyleCnt="0"/>
      <dgm:spPr/>
    </dgm:pt>
    <dgm:pt modelId="{7CEDE650-CF47-4131-8FEE-F0A27D92A372}" type="pres">
      <dgm:prSet presAssocID="{43BBC919-51A2-4940-AB19-03D4AA530999}" presName="desTx" presStyleLbl="revTx" presStyleIdx="3" presStyleCnt="6">
        <dgm:presLayoutVars/>
      </dgm:prSet>
      <dgm:spPr/>
    </dgm:pt>
    <dgm:pt modelId="{D1C3075B-2562-42D9-B788-079E568F3F6A}" type="pres">
      <dgm:prSet presAssocID="{0354ACDF-3886-4AAC-BFEC-6F25669522FD}" presName="sibTrans" presStyleCnt="0"/>
      <dgm:spPr/>
    </dgm:pt>
    <dgm:pt modelId="{2C70ECAE-FE8F-42C3-A137-7AE3E54C4D1F}" type="pres">
      <dgm:prSet presAssocID="{F53BC4AD-A2C6-49E6-9227-23C22BC75444}" presName="compNode" presStyleCnt="0"/>
      <dgm:spPr/>
    </dgm:pt>
    <dgm:pt modelId="{BAC8794A-EF80-4660-8816-1EEF1D91D695}" type="pres">
      <dgm:prSet presAssocID="{F53BC4AD-A2C6-49E6-9227-23C22BC754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0457EC3E-9988-47B3-8320-ED614AD75A3A}" type="pres">
      <dgm:prSet presAssocID="{F53BC4AD-A2C6-49E6-9227-23C22BC75444}" presName="iconSpace" presStyleCnt="0"/>
      <dgm:spPr/>
    </dgm:pt>
    <dgm:pt modelId="{17600856-9DBF-43FF-AE4C-FB6C2429BCE4}" type="pres">
      <dgm:prSet presAssocID="{F53BC4AD-A2C6-49E6-9227-23C22BC75444}" presName="parTx" presStyleLbl="revTx" presStyleIdx="4" presStyleCnt="6">
        <dgm:presLayoutVars>
          <dgm:chMax val="0"/>
          <dgm:chPref val="0"/>
        </dgm:presLayoutVars>
      </dgm:prSet>
      <dgm:spPr/>
    </dgm:pt>
    <dgm:pt modelId="{72EC2FC2-372C-4021-8460-B07FA42D654A}" type="pres">
      <dgm:prSet presAssocID="{F53BC4AD-A2C6-49E6-9227-23C22BC75444}" presName="txSpace" presStyleCnt="0"/>
      <dgm:spPr/>
    </dgm:pt>
    <dgm:pt modelId="{383F09CF-4178-4766-977A-76382CA965D6}" type="pres">
      <dgm:prSet presAssocID="{F53BC4AD-A2C6-49E6-9227-23C22BC75444}" presName="desTx" presStyleLbl="revTx" presStyleIdx="5" presStyleCnt="6">
        <dgm:presLayoutVars/>
      </dgm:prSet>
      <dgm:spPr/>
    </dgm:pt>
  </dgm:ptLst>
  <dgm:cxnLst>
    <dgm:cxn modelId="{C73EDB05-41F2-4FE2-959E-2DBC8A4B9621}" type="presOf" srcId="{A905DC20-4363-4BE2-99BB-2056DAF50A8E}" destId="{7CEDE650-CF47-4131-8FEE-F0A27D92A372}" srcOrd="0" destOrd="1" presId="urn:microsoft.com/office/officeart/2018/2/layout/IconLabelDescriptionList"/>
    <dgm:cxn modelId="{23323A0D-E082-40FC-A202-E6F4B0B81AB7}" srcId="{78CE9C18-E56B-4AF1-925D-17ED7E936787}" destId="{3C2E00E8-9977-4C48-AA83-9F0B46061D97}" srcOrd="1" destOrd="0" parTransId="{59851ABE-CD7F-45A6-B50C-547FE9E99B09}" sibTransId="{5A66E22F-8BF5-4622-8CC3-949892745182}"/>
    <dgm:cxn modelId="{D7C78117-4B67-4624-87C5-2ECD7D5AAE98}" type="presOf" srcId="{78CE9C18-E56B-4AF1-925D-17ED7E936787}" destId="{D8A1787E-059A-4BFC-A42B-46F5446BFE6E}" srcOrd="0" destOrd="0" presId="urn:microsoft.com/office/officeart/2018/2/layout/IconLabelDescriptionList"/>
    <dgm:cxn modelId="{16B4261A-24E1-4A25-B5AB-0F83BD3541B0}" type="presOf" srcId="{17240964-5076-4F9A-9082-42E57CEF41FD}" destId="{383F09CF-4178-4766-977A-76382CA965D6}" srcOrd="0" destOrd="1" presId="urn:microsoft.com/office/officeart/2018/2/layout/IconLabelDescriptionList"/>
    <dgm:cxn modelId="{34FD3131-56CB-4FA6-A888-29DD208932D8}" type="presOf" srcId="{3C2E00E8-9977-4C48-AA83-9F0B46061D97}" destId="{63BA5CB6-B7DA-4DAB-9309-D9A493F67802}" srcOrd="0" destOrd="1" presId="urn:microsoft.com/office/officeart/2018/2/layout/IconLabelDescriptionList"/>
    <dgm:cxn modelId="{597F0139-B02E-4553-AB50-4AA39B345A97}" srcId="{F53BC4AD-A2C6-49E6-9227-23C22BC75444}" destId="{17240964-5076-4F9A-9082-42E57CEF41FD}" srcOrd="1" destOrd="0" parTransId="{E2874924-E348-42D4-802A-423824DDD817}" sibTransId="{E80F482E-6E7D-49F1-A4AA-93540C80E571}"/>
    <dgm:cxn modelId="{61908E3B-185A-40E1-B88A-6FC1543787FE}" type="presOf" srcId="{F53BC4AD-A2C6-49E6-9227-23C22BC75444}" destId="{17600856-9DBF-43FF-AE4C-FB6C2429BCE4}" srcOrd="0" destOrd="0" presId="urn:microsoft.com/office/officeart/2018/2/layout/IconLabelDescriptionList"/>
    <dgm:cxn modelId="{7CB7C83E-8E7D-4F71-B698-0A2E94EF9430}" type="presOf" srcId="{057C0348-11E1-49ED-BA0B-1AD396CB01FF}" destId="{7CEDE650-CF47-4131-8FEE-F0A27D92A372}" srcOrd="0" destOrd="0" presId="urn:microsoft.com/office/officeart/2018/2/layout/IconLabelDescriptionList"/>
    <dgm:cxn modelId="{0591BF60-AE4F-461B-81F5-7733B2A71159}" type="presOf" srcId="{CB2E081C-901A-4564-97E2-EF1F5637B486}" destId="{63BA5CB6-B7DA-4DAB-9309-D9A493F67802}" srcOrd="0" destOrd="2" presId="urn:microsoft.com/office/officeart/2018/2/layout/IconLabelDescriptionList"/>
    <dgm:cxn modelId="{F0C93166-C3A6-4044-AFE3-7E1DA1620A58}" srcId="{62646078-E7FE-4ACA-81CB-ABD0B10F18F8}" destId="{43BBC919-51A2-4940-AB19-03D4AA530999}" srcOrd="1" destOrd="0" parTransId="{018EB953-B9D1-48AA-9D80-1B154F26A712}" sibTransId="{0354ACDF-3886-4AAC-BFEC-6F25669522FD}"/>
    <dgm:cxn modelId="{E63D4167-F47F-4C56-A721-9EE4864381F3}" srcId="{F53BC4AD-A2C6-49E6-9227-23C22BC75444}" destId="{C238AD71-3C04-43E4-B05D-400528A8A90E}" srcOrd="0" destOrd="0" parTransId="{D71FBF4C-30A8-4B91-BC83-3E36F640876A}" sibTransId="{0DACE538-1A6E-4C31-8F6C-0112371ED9A0}"/>
    <dgm:cxn modelId="{D843D568-02E3-4909-96B3-4BE6D2F8F1CE}" srcId="{78CE9C18-E56B-4AF1-925D-17ED7E936787}" destId="{CB2E081C-901A-4564-97E2-EF1F5637B486}" srcOrd="2" destOrd="0" parTransId="{55551120-A9F2-4D8D-9374-21CD11FD01AD}" sibTransId="{20DE6AA6-3D31-4C68-B35D-348E1752A128}"/>
    <dgm:cxn modelId="{13BD244C-6432-4BEA-8AEC-F6F5E24C108C}" type="presOf" srcId="{43BBC919-51A2-4940-AB19-03D4AA530999}" destId="{A9EAA101-7E14-4422-80F6-97493104BDCA}" srcOrd="0" destOrd="0" presId="urn:microsoft.com/office/officeart/2018/2/layout/IconLabelDescriptionList"/>
    <dgm:cxn modelId="{9B59FE7B-5DFB-4BE7-9EE7-7046E0A36C8D}" type="presOf" srcId="{62646078-E7FE-4ACA-81CB-ABD0B10F18F8}" destId="{BEF886D1-561C-4499-BAED-2E59C0394478}" srcOrd="0" destOrd="0" presId="urn:microsoft.com/office/officeart/2018/2/layout/IconLabelDescriptionList"/>
    <dgm:cxn modelId="{A6BAD280-4751-4F51-96AD-9EC6E853BABA}" srcId="{43BBC919-51A2-4940-AB19-03D4AA530999}" destId="{057C0348-11E1-49ED-BA0B-1AD396CB01FF}" srcOrd="0" destOrd="0" parTransId="{D04A589C-A887-45EE-AEC5-32F8B2CE083C}" sibTransId="{56C85C9F-19B8-42BA-AEE8-B8FCD12AB6AA}"/>
    <dgm:cxn modelId="{3D429B85-94D2-42A6-9CD3-01902770C47F}" srcId="{62646078-E7FE-4ACA-81CB-ABD0B10F18F8}" destId="{F53BC4AD-A2C6-49E6-9227-23C22BC75444}" srcOrd="2" destOrd="0" parTransId="{7980E358-AC68-4585-81CA-80B869D1CE36}" sibTransId="{752EA62D-A14E-49E5-8B68-7E50A4276BA9}"/>
    <dgm:cxn modelId="{D3CE1F96-A09B-497E-9236-A08227F0CD60}" srcId="{62646078-E7FE-4ACA-81CB-ABD0B10F18F8}" destId="{78CE9C18-E56B-4AF1-925D-17ED7E936787}" srcOrd="0" destOrd="0" parTransId="{F67E36BB-CC75-4C0D-A07E-F8BA31AF27F6}" sibTransId="{40E36910-B1D5-47C0-94BE-B4C6FF4129E7}"/>
    <dgm:cxn modelId="{A35B98A2-0E73-4505-B098-8D5D81DE63BF}" type="presOf" srcId="{448BD3BC-92AF-4A26-A0F8-3A6262B9815F}" destId="{63BA5CB6-B7DA-4DAB-9309-D9A493F67802}" srcOrd="0" destOrd="0" presId="urn:microsoft.com/office/officeart/2018/2/layout/IconLabelDescriptionList"/>
    <dgm:cxn modelId="{F8A60AC1-D42B-4E9C-9F67-E9E0E84FBE0F}" type="presOf" srcId="{C238AD71-3C04-43E4-B05D-400528A8A90E}" destId="{383F09CF-4178-4766-977A-76382CA965D6}" srcOrd="0" destOrd="0" presId="urn:microsoft.com/office/officeart/2018/2/layout/IconLabelDescriptionList"/>
    <dgm:cxn modelId="{0F7BF3E3-AD48-42EC-BA3C-4E79B8BDE024}" srcId="{43BBC919-51A2-4940-AB19-03D4AA530999}" destId="{A905DC20-4363-4BE2-99BB-2056DAF50A8E}" srcOrd="1" destOrd="0" parTransId="{964F98CE-9116-4B3B-8532-4AEC68DBFC0C}" sibTransId="{7F4227B6-22EE-4129-86B6-6FCE84E0E146}"/>
    <dgm:cxn modelId="{972BFDE7-1839-4586-AF57-DC48D4F5F4D9}" srcId="{78CE9C18-E56B-4AF1-925D-17ED7E936787}" destId="{448BD3BC-92AF-4A26-A0F8-3A6262B9815F}" srcOrd="0" destOrd="0" parTransId="{1B464D12-F4B6-4B00-BC7D-43F1B257B740}" sibTransId="{BCEE798E-EE5E-48B2-AF6B-3452C6AFE7EA}"/>
    <dgm:cxn modelId="{F656EF4B-604D-4652-85E0-ED45FCEB40DB}" type="presParOf" srcId="{BEF886D1-561C-4499-BAED-2E59C0394478}" destId="{314885B4-89F4-4A34-90B5-A839D601A224}" srcOrd="0" destOrd="0" presId="urn:microsoft.com/office/officeart/2018/2/layout/IconLabelDescriptionList"/>
    <dgm:cxn modelId="{CF534753-CE30-44E5-9864-20DD0124A5D6}" type="presParOf" srcId="{314885B4-89F4-4A34-90B5-A839D601A224}" destId="{2395F0FE-3A27-43A2-A744-509890BC2E8E}" srcOrd="0" destOrd="0" presId="urn:microsoft.com/office/officeart/2018/2/layout/IconLabelDescriptionList"/>
    <dgm:cxn modelId="{89828901-C727-438C-A185-E3D5C829C60F}" type="presParOf" srcId="{314885B4-89F4-4A34-90B5-A839D601A224}" destId="{72973ABC-C2BE-46C4-BE4F-C651C3E240C0}" srcOrd="1" destOrd="0" presId="urn:microsoft.com/office/officeart/2018/2/layout/IconLabelDescriptionList"/>
    <dgm:cxn modelId="{551FC5F8-4185-430D-97C5-BECE124954E8}" type="presParOf" srcId="{314885B4-89F4-4A34-90B5-A839D601A224}" destId="{D8A1787E-059A-4BFC-A42B-46F5446BFE6E}" srcOrd="2" destOrd="0" presId="urn:microsoft.com/office/officeart/2018/2/layout/IconLabelDescriptionList"/>
    <dgm:cxn modelId="{BA844114-F4A8-4A57-AC7E-49FFDE171F12}" type="presParOf" srcId="{314885B4-89F4-4A34-90B5-A839D601A224}" destId="{EB69ED47-5E0D-4E33-AFCC-0BC486371AC9}" srcOrd="3" destOrd="0" presId="urn:microsoft.com/office/officeart/2018/2/layout/IconLabelDescriptionList"/>
    <dgm:cxn modelId="{D455F487-DE1C-4632-8FB2-85808927C84E}" type="presParOf" srcId="{314885B4-89F4-4A34-90B5-A839D601A224}" destId="{63BA5CB6-B7DA-4DAB-9309-D9A493F67802}" srcOrd="4" destOrd="0" presId="urn:microsoft.com/office/officeart/2018/2/layout/IconLabelDescriptionList"/>
    <dgm:cxn modelId="{C89CFED5-BACC-49F6-B0CE-FD9BED11DBCF}" type="presParOf" srcId="{BEF886D1-561C-4499-BAED-2E59C0394478}" destId="{DF0FAE21-7206-46CB-A41F-7ADE1FE06BA4}" srcOrd="1" destOrd="0" presId="urn:microsoft.com/office/officeart/2018/2/layout/IconLabelDescriptionList"/>
    <dgm:cxn modelId="{BA7BD677-7E87-45F4-BBE9-CDB8209CC41B}" type="presParOf" srcId="{BEF886D1-561C-4499-BAED-2E59C0394478}" destId="{D4AF5310-E0CA-4027-A390-FD7D19D1ADA1}" srcOrd="2" destOrd="0" presId="urn:microsoft.com/office/officeart/2018/2/layout/IconLabelDescriptionList"/>
    <dgm:cxn modelId="{39324605-6BE7-45E3-9370-D50B0C9E58AE}" type="presParOf" srcId="{D4AF5310-E0CA-4027-A390-FD7D19D1ADA1}" destId="{F28D945E-AAA5-4866-B682-F5E1F4A8E2C6}" srcOrd="0" destOrd="0" presId="urn:microsoft.com/office/officeart/2018/2/layout/IconLabelDescriptionList"/>
    <dgm:cxn modelId="{BA108689-F564-4320-834F-22ACE45AB6A1}" type="presParOf" srcId="{D4AF5310-E0CA-4027-A390-FD7D19D1ADA1}" destId="{1554B254-046A-4879-9026-E17AE7B258BF}" srcOrd="1" destOrd="0" presId="urn:microsoft.com/office/officeart/2018/2/layout/IconLabelDescriptionList"/>
    <dgm:cxn modelId="{14E480A0-A81C-4E42-AC11-E17F0FCAE02F}" type="presParOf" srcId="{D4AF5310-E0CA-4027-A390-FD7D19D1ADA1}" destId="{A9EAA101-7E14-4422-80F6-97493104BDCA}" srcOrd="2" destOrd="0" presId="urn:microsoft.com/office/officeart/2018/2/layout/IconLabelDescriptionList"/>
    <dgm:cxn modelId="{7F63B851-2554-4802-960E-8E0ECB3A6E18}" type="presParOf" srcId="{D4AF5310-E0CA-4027-A390-FD7D19D1ADA1}" destId="{D1426D33-D053-4DCD-9B50-FAF4FA308483}" srcOrd="3" destOrd="0" presId="urn:microsoft.com/office/officeart/2018/2/layout/IconLabelDescriptionList"/>
    <dgm:cxn modelId="{9E5CCEB0-AB6F-489C-A06B-5A1CA51E53BA}" type="presParOf" srcId="{D4AF5310-E0CA-4027-A390-FD7D19D1ADA1}" destId="{7CEDE650-CF47-4131-8FEE-F0A27D92A372}" srcOrd="4" destOrd="0" presId="urn:microsoft.com/office/officeart/2018/2/layout/IconLabelDescriptionList"/>
    <dgm:cxn modelId="{F6F3AEB6-5C1A-4838-9439-1540FC045245}" type="presParOf" srcId="{BEF886D1-561C-4499-BAED-2E59C0394478}" destId="{D1C3075B-2562-42D9-B788-079E568F3F6A}" srcOrd="3" destOrd="0" presId="urn:microsoft.com/office/officeart/2018/2/layout/IconLabelDescriptionList"/>
    <dgm:cxn modelId="{AE175826-45B2-4C06-BA33-8E9D5F11E694}" type="presParOf" srcId="{BEF886D1-561C-4499-BAED-2E59C0394478}" destId="{2C70ECAE-FE8F-42C3-A137-7AE3E54C4D1F}" srcOrd="4" destOrd="0" presId="urn:microsoft.com/office/officeart/2018/2/layout/IconLabelDescriptionList"/>
    <dgm:cxn modelId="{FAB3EEF3-ABA5-42C3-BD70-F3696A89B861}" type="presParOf" srcId="{2C70ECAE-FE8F-42C3-A137-7AE3E54C4D1F}" destId="{BAC8794A-EF80-4660-8816-1EEF1D91D695}" srcOrd="0" destOrd="0" presId="urn:microsoft.com/office/officeart/2018/2/layout/IconLabelDescriptionList"/>
    <dgm:cxn modelId="{B552417F-82EE-4DE4-8EF9-6EE17AD96684}" type="presParOf" srcId="{2C70ECAE-FE8F-42C3-A137-7AE3E54C4D1F}" destId="{0457EC3E-9988-47B3-8320-ED614AD75A3A}" srcOrd="1" destOrd="0" presId="urn:microsoft.com/office/officeart/2018/2/layout/IconLabelDescriptionList"/>
    <dgm:cxn modelId="{F1934A50-C642-46DE-A1E8-D7FB5BDDA5E0}" type="presParOf" srcId="{2C70ECAE-FE8F-42C3-A137-7AE3E54C4D1F}" destId="{17600856-9DBF-43FF-AE4C-FB6C2429BCE4}" srcOrd="2" destOrd="0" presId="urn:microsoft.com/office/officeart/2018/2/layout/IconLabelDescriptionList"/>
    <dgm:cxn modelId="{92B5AFFA-3D79-45CD-AD3B-0424C3E4B817}" type="presParOf" srcId="{2C70ECAE-FE8F-42C3-A137-7AE3E54C4D1F}" destId="{72EC2FC2-372C-4021-8460-B07FA42D654A}" srcOrd="3" destOrd="0" presId="urn:microsoft.com/office/officeart/2018/2/layout/IconLabelDescriptionList"/>
    <dgm:cxn modelId="{BACD33AF-1BAD-4F91-9A1D-25F84D2D822C}" type="presParOf" srcId="{2C70ECAE-FE8F-42C3-A137-7AE3E54C4D1F}" destId="{383F09CF-4178-4766-977A-76382CA965D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8BD64-EDF9-4162-B536-442573CC7F47}">
      <dsp:nvSpPr>
        <dsp:cNvPr id="0" name=""/>
        <dsp:cNvSpPr/>
      </dsp:nvSpPr>
      <dsp:spPr>
        <a:xfrm>
          <a:off x="1212569" y="907870"/>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8D1AA-00AB-4549-B1CA-1305DCDCFC40}">
      <dsp:nvSpPr>
        <dsp:cNvPr id="0" name=""/>
        <dsp:cNvSpPr/>
      </dsp:nvSpPr>
      <dsp:spPr>
        <a:xfrm>
          <a:off x="417971"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Sentiment analysis</a:t>
          </a:r>
          <a:r>
            <a:rPr lang="en-US" sz="1100" kern="1200"/>
            <a:t> (or </a:t>
          </a:r>
          <a:r>
            <a:rPr lang="en-US" sz="1100" b="1" kern="1200"/>
            <a:t>opinion mining</a:t>
          </a:r>
          <a:r>
            <a:rPr lang="en-US" sz="1100" kern="1200"/>
            <a:t>) uses natural language processing and machine learning to interpret and classify emotions in subjective data.</a:t>
          </a:r>
        </a:p>
      </dsp:txBody>
      <dsp:txXfrm>
        <a:off x="417971" y="2588467"/>
        <a:ext cx="2889450" cy="855000"/>
      </dsp:txXfrm>
    </dsp:sp>
    <dsp:sp modelId="{7237696A-5446-4E6F-8F57-980BE24DF70B}">
      <dsp:nvSpPr>
        <dsp:cNvPr id="0" name=""/>
        <dsp:cNvSpPr/>
      </dsp:nvSpPr>
      <dsp:spPr>
        <a:xfrm>
          <a:off x="4607673" y="907870"/>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0DC4C-CA53-43A4-9077-07CDF0EF8422}">
      <dsp:nvSpPr>
        <dsp:cNvPr id="0" name=""/>
        <dsp:cNvSpPr/>
      </dsp:nvSpPr>
      <dsp:spPr>
        <a:xfrm>
          <a:off x="3813075"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 sentiment analysis system for text analysis combines natural language processing (NLP) and machine learning techniques to assign weighted sentiment scores to the entities, topics, themes and categories within a sentence or phrase</a:t>
          </a:r>
        </a:p>
      </dsp:txBody>
      <dsp:txXfrm>
        <a:off x="3813075" y="2588467"/>
        <a:ext cx="2889450" cy="855000"/>
      </dsp:txXfrm>
    </dsp:sp>
    <dsp:sp modelId="{98DBA29D-59AA-4AF8-88BF-5977A111534D}">
      <dsp:nvSpPr>
        <dsp:cNvPr id="0" name=""/>
        <dsp:cNvSpPr/>
      </dsp:nvSpPr>
      <dsp:spPr>
        <a:xfrm>
          <a:off x="8002777" y="907870"/>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72F29-F33B-47FF-A8D1-5DF8CE7B0901}">
      <dsp:nvSpPr>
        <dsp:cNvPr id="0" name=""/>
        <dsp:cNvSpPr/>
      </dsp:nvSpPr>
      <dsp:spPr>
        <a:xfrm>
          <a:off x="7208178" y="2588467"/>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Sentiment analysis</a:t>
          </a:r>
          <a:r>
            <a:rPr lang="en-US" sz="1100" kern="1200"/>
            <a:t> is often used in business to detect sentiment in social data, gauge brand reputation, and understand customers</a:t>
          </a:r>
        </a:p>
      </dsp:txBody>
      <dsp:txXfrm>
        <a:off x="7208178" y="2588467"/>
        <a:ext cx="2889450"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6E82F-8B80-4671-B345-93E98CC9B1E2}">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FF7D44-B3F1-4F5F-A08D-7D266556420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B6DE1-1F29-4970-B533-33E95610647E}">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Fine-grained Sentiment Analysis</a:t>
          </a:r>
        </a:p>
      </dsp:txBody>
      <dsp:txXfrm>
        <a:off x="1834517" y="469890"/>
        <a:ext cx="3148942" cy="1335915"/>
      </dsp:txXfrm>
    </dsp:sp>
    <dsp:sp modelId="{7255DF08-43B5-4973-B329-F0F32C208753}">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731A0-F788-434C-8205-722201BA3B2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1BF8D-749F-4A67-8BF4-1AFDCA87EC61}">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Emotion detection</a:t>
          </a:r>
        </a:p>
      </dsp:txBody>
      <dsp:txXfrm>
        <a:off x="7154322" y="469890"/>
        <a:ext cx="3148942" cy="1335915"/>
      </dsp:txXfrm>
    </dsp:sp>
    <dsp:sp modelId="{F966DA56-43E0-4927-89BA-735C09DB13FD}">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66F7F-D963-4B1C-AB9D-75B9EFF5A92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59C04-DD00-4588-A4FE-4DD9C2B8C0C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Aspect-based Sentiment Analysis</a:t>
          </a:r>
        </a:p>
      </dsp:txBody>
      <dsp:txXfrm>
        <a:off x="1834517" y="2545532"/>
        <a:ext cx="3148942" cy="1335915"/>
      </dsp:txXfrm>
    </dsp:sp>
    <dsp:sp modelId="{8170AEDB-B46F-4C20-BE4F-7B073226C021}">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78572-0B89-4BD7-A43D-1455993E6E3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9D70C-70C0-468E-87C7-A8235670B5B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Multilingual sentiment analysis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A90A7-9BDC-411C-A82E-7CAE7B745C81}">
      <dsp:nvSpPr>
        <dsp:cNvPr id="0" name=""/>
        <dsp:cNvSpPr/>
      </dsp:nvSpPr>
      <dsp:spPr>
        <a:xfrm>
          <a:off x="6258483" y="1223491"/>
          <a:ext cx="2352378" cy="559759"/>
        </a:xfrm>
        <a:custGeom>
          <a:avLst/>
          <a:gdLst/>
          <a:ahLst/>
          <a:cxnLst/>
          <a:rect l="0" t="0" r="0" b="0"/>
          <a:pathLst>
            <a:path>
              <a:moveTo>
                <a:pt x="0" y="0"/>
              </a:moveTo>
              <a:lnTo>
                <a:pt x="0" y="381459"/>
              </a:lnTo>
              <a:lnTo>
                <a:pt x="2352378" y="381459"/>
              </a:lnTo>
              <a:lnTo>
                <a:pt x="2352378" y="559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A6F87C-343A-4EC2-B0F3-1808127977CB}">
      <dsp:nvSpPr>
        <dsp:cNvPr id="0" name=""/>
        <dsp:cNvSpPr/>
      </dsp:nvSpPr>
      <dsp:spPr>
        <a:xfrm>
          <a:off x="6212763" y="1223491"/>
          <a:ext cx="91440" cy="559759"/>
        </a:xfrm>
        <a:custGeom>
          <a:avLst/>
          <a:gdLst/>
          <a:ahLst/>
          <a:cxnLst/>
          <a:rect l="0" t="0" r="0" b="0"/>
          <a:pathLst>
            <a:path>
              <a:moveTo>
                <a:pt x="45720" y="0"/>
              </a:moveTo>
              <a:lnTo>
                <a:pt x="45720" y="559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F2D0D5-DA72-417D-800B-95D36F1E78DF}">
      <dsp:nvSpPr>
        <dsp:cNvPr id="0" name=""/>
        <dsp:cNvSpPr/>
      </dsp:nvSpPr>
      <dsp:spPr>
        <a:xfrm>
          <a:off x="3906104" y="1223491"/>
          <a:ext cx="2352378" cy="559759"/>
        </a:xfrm>
        <a:custGeom>
          <a:avLst/>
          <a:gdLst/>
          <a:ahLst/>
          <a:cxnLst/>
          <a:rect l="0" t="0" r="0" b="0"/>
          <a:pathLst>
            <a:path>
              <a:moveTo>
                <a:pt x="2352378" y="0"/>
              </a:moveTo>
              <a:lnTo>
                <a:pt x="2352378" y="381459"/>
              </a:lnTo>
              <a:lnTo>
                <a:pt x="0" y="381459"/>
              </a:lnTo>
              <a:lnTo>
                <a:pt x="0" y="559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5BE708-2247-4909-8131-6598DD2520C7}">
      <dsp:nvSpPr>
        <dsp:cNvPr id="0" name=""/>
        <dsp:cNvSpPr/>
      </dsp:nvSpPr>
      <dsp:spPr>
        <a:xfrm>
          <a:off x="1508005" y="1223491"/>
          <a:ext cx="91440" cy="559759"/>
        </a:xfrm>
        <a:custGeom>
          <a:avLst/>
          <a:gdLst/>
          <a:ahLst/>
          <a:cxnLst/>
          <a:rect l="0" t="0" r="0" b="0"/>
          <a:pathLst>
            <a:path>
              <a:moveTo>
                <a:pt x="45720" y="0"/>
              </a:moveTo>
              <a:lnTo>
                <a:pt x="45720" y="559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8F405A-F06A-4966-9B55-30B6E83478AF}">
      <dsp:nvSpPr>
        <dsp:cNvPr id="0" name=""/>
        <dsp:cNvSpPr/>
      </dsp:nvSpPr>
      <dsp:spPr>
        <a:xfrm>
          <a:off x="591388" y="1323"/>
          <a:ext cx="1924673" cy="122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A81E4-DBF9-4C2E-B267-05F19E9C1EED}">
      <dsp:nvSpPr>
        <dsp:cNvPr id="0" name=""/>
        <dsp:cNvSpPr/>
      </dsp:nvSpPr>
      <dsp:spPr>
        <a:xfrm>
          <a:off x="805241" y="204483"/>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It’s estimated that 80% of the world’s data is unstructured, in other words it’s unorganized. But it’s hard to analyze, understand, and sort through, not to mention time consuming and expensive.</a:t>
          </a:r>
        </a:p>
      </dsp:txBody>
      <dsp:txXfrm>
        <a:off x="841037" y="240279"/>
        <a:ext cx="1853081" cy="1150575"/>
      </dsp:txXfrm>
    </dsp:sp>
    <dsp:sp modelId="{47432528-3B4A-4E37-BA84-47AC7ABFDDDB}">
      <dsp:nvSpPr>
        <dsp:cNvPr id="0" name=""/>
        <dsp:cNvSpPr/>
      </dsp:nvSpPr>
      <dsp:spPr>
        <a:xfrm>
          <a:off x="591388" y="1783250"/>
          <a:ext cx="1924673" cy="122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216EA3-BC27-4420-AF51-2B01ED3F6CCE}">
      <dsp:nvSpPr>
        <dsp:cNvPr id="0" name=""/>
        <dsp:cNvSpPr/>
      </dsp:nvSpPr>
      <dsp:spPr>
        <a:xfrm>
          <a:off x="805241"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Sentiment analysis, however, helps businesses make sense of all this unstructured text by automatically understanding, processing, and tagging it</a:t>
          </a:r>
        </a:p>
      </dsp:txBody>
      <dsp:txXfrm>
        <a:off x="841037" y="2022206"/>
        <a:ext cx="1853081" cy="1150575"/>
      </dsp:txXfrm>
    </dsp:sp>
    <dsp:sp modelId="{9F5182FB-ADD7-4AEE-9D1F-4DD36F373E25}">
      <dsp:nvSpPr>
        <dsp:cNvPr id="0" name=""/>
        <dsp:cNvSpPr/>
      </dsp:nvSpPr>
      <dsp:spPr>
        <a:xfrm>
          <a:off x="5296146" y="1323"/>
          <a:ext cx="1924673" cy="122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9FED0-89DA-4A24-94C5-6A6C7D684DAF}">
      <dsp:nvSpPr>
        <dsp:cNvPr id="0" name=""/>
        <dsp:cNvSpPr/>
      </dsp:nvSpPr>
      <dsp:spPr>
        <a:xfrm>
          <a:off x="5509998" y="204483"/>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Main Advantages are </a:t>
          </a:r>
        </a:p>
      </dsp:txBody>
      <dsp:txXfrm>
        <a:off x="5545794" y="240279"/>
        <a:ext cx="1853081" cy="1150575"/>
      </dsp:txXfrm>
    </dsp:sp>
    <dsp:sp modelId="{00A71F7A-8C04-473D-ACF8-CC1161896E9F}">
      <dsp:nvSpPr>
        <dsp:cNvPr id="0" name=""/>
        <dsp:cNvSpPr/>
      </dsp:nvSpPr>
      <dsp:spPr>
        <a:xfrm>
          <a:off x="2943767" y="1783250"/>
          <a:ext cx="1924673" cy="122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84E87-C67A-4A75-9641-70A9C96003FA}">
      <dsp:nvSpPr>
        <dsp:cNvPr id="0" name=""/>
        <dsp:cNvSpPr/>
      </dsp:nvSpPr>
      <dsp:spPr>
        <a:xfrm>
          <a:off x="3157620"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Sorting Data at Scale</a:t>
          </a:r>
          <a:endParaRPr lang="en-US" sz="1000" kern="1200"/>
        </a:p>
      </dsp:txBody>
      <dsp:txXfrm>
        <a:off x="3193416" y="2022206"/>
        <a:ext cx="1853081" cy="1150575"/>
      </dsp:txXfrm>
    </dsp:sp>
    <dsp:sp modelId="{CBC308B5-5F93-4D31-A072-090B9E23F7D1}">
      <dsp:nvSpPr>
        <dsp:cNvPr id="0" name=""/>
        <dsp:cNvSpPr/>
      </dsp:nvSpPr>
      <dsp:spPr>
        <a:xfrm>
          <a:off x="5296146" y="1783250"/>
          <a:ext cx="1924673" cy="122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FCAC3-CA35-4DD3-A323-B8821F5AF175}">
      <dsp:nvSpPr>
        <dsp:cNvPr id="0" name=""/>
        <dsp:cNvSpPr/>
      </dsp:nvSpPr>
      <dsp:spPr>
        <a:xfrm>
          <a:off x="5509998"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Real-Time Analysis</a:t>
          </a:r>
          <a:endParaRPr lang="en-US" sz="1000" kern="1200"/>
        </a:p>
      </dsp:txBody>
      <dsp:txXfrm>
        <a:off x="5545794" y="2022206"/>
        <a:ext cx="1853081" cy="1150575"/>
      </dsp:txXfrm>
    </dsp:sp>
    <dsp:sp modelId="{C7118ABC-FB56-4A6E-BAE5-D05A22A74090}">
      <dsp:nvSpPr>
        <dsp:cNvPr id="0" name=""/>
        <dsp:cNvSpPr/>
      </dsp:nvSpPr>
      <dsp:spPr>
        <a:xfrm>
          <a:off x="7648525" y="1783250"/>
          <a:ext cx="1924673" cy="12221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65B80-33B3-4322-BD37-7FEFCFF684A1}">
      <dsp:nvSpPr>
        <dsp:cNvPr id="0" name=""/>
        <dsp:cNvSpPr/>
      </dsp:nvSpPr>
      <dsp:spPr>
        <a:xfrm>
          <a:off x="7862377"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Consistent criteria</a:t>
          </a:r>
          <a:endParaRPr lang="en-US" sz="1000" kern="1200"/>
        </a:p>
      </dsp:txBody>
      <dsp:txXfrm>
        <a:off x="7898173" y="2022206"/>
        <a:ext cx="1853081" cy="1150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6C24E-1093-4C7E-BE66-FFC41AD91FFC}">
      <dsp:nvSpPr>
        <dsp:cNvPr id="0" name=""/>
        <dsp:cNvSpPr/>
      </dsp:nvSpPr>
      <dsp:spPr>
        <a:xfrm>
          <a:off x="1904741" y="998039"/>
          <a:ext cx="406742" cy="91440"/>
        </a:xfrm>
        <a:custGeom>
          <a:avLst/>
          <a:gdLst/>
          <a:ahLst/>
          <a:cxnLst/>
          <a:rect l="0" t="0" r="0" b="0"/>
          <a:pathLst>
            <a:path>
              <a:moveTo>
                <a:pt x="0" y="45720"/>
              </a:moveTo>
              <a:lnTo>
                <a:pt x="4067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7179" y="1041572"/>
        <a:ext cx="21867" cy="4373"/>
      </dsp:txXfrm>
    </dsp:sp>
    <dsp:sp modelId="{74320465-C505-4ADE-AE5D-1E172C9D33B5}">
      <dsp:nvSpPr>
        <dsp:cNvPr id="0" name=""/>
        <dsp:cNvSpPr/>
      </dsp:nvSpPr>
      <dsp:spPr>
        <a:xfrm>
          <a:off x="5051" y="473312"/>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Feature extraction for any text for the task of sentiment Analysis uses following steps:</a:t>
          </a:r>
        </a:p>
      </dsp:txBody>
      <dsp:txXfrm>
        <a:off x="5051" y="473312"/>
        <a:ext cx="1901490" cy="1140894"/>
      </dsp:txXfrm>
    </dsp:sp>
    <dsp:sp modelId="{7BA98806-C98B-4596-9255-FA84312A1DD5}">
      <dsp:nvSpPr>
        <dsp:cNvPr id="0" name=""/>
        <dsp:cNvSpPr/>
      </dsp:nvSpPr>
      <dsp:spPr>
        <a:xfrm>
          <a:off x="4243575" y="998039"/>
          <a:ext cx="406742" cy="91440"/>
        </a:xfrm>
        <a:custGeom>
          <a:avLst/>
          <a:gdLst/>
          <a:ahLst/>
          <a:cxnLst/>
          <a:rect l="0" t="0" r="0" b="0"/>
          <a:pathLst>
            <a:path>
              <a:moveTo>
                <a:pt x="0" y="45720"/>
              </a:moveTo>
              <a:lnTo>
                <a:pt x="4067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6013" y="1041572"/>
        <a:ext cx="21867" cy="4373"/>
      </dsp:txXfrm>
    </dsp:sp>
    <dsp:sp modelId="{CCBE6775-D7AB-416B-BA01-C4BD7450A20F}">
      <dsp:nvSpPr>
        <dsp:cNvPr id="0" name=""/>
        <dsp:cNvSpPr/>
      </dsp:nvSpPr>
      <dsp:spPr>
        <a:xfrm>
          <a:off x="2343884" y="473312"/>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Data Cleaning </a:t>
          </a:r>
        </a:p>
      </dsp:txBody>
      <dsp:txXfrm>
        <a:off x="2343884" y="473312"/>
        <a:ext cx="1901490" cy="1140894"/>
      </dsp:txXfrm>
    </dsp:sp>
    <dsp:sp modelId="{F852788A-14B9-4090-AA6F-ACCE60CD20F0}">
      <dsp:nvSpPr>
        <dsp:cNvPr id="0" name=""/>
        <dsp:cNvSpPr/>
      </dsp:nvSpPr>
      <dsp:spPr>
        <a:xfrm>
          <a:off x="955796" y="1612406"/>
          <a:ext cx="4677666" cy="406742"/>
        </a:xfrm>
        <a:custGeom>
          <a:avLst/>
          <a:gdLst/>
          <a:ahLst/>
          <a:cxnLst/>
          <a:rect l="0" t="0" r="0" b="0"/>
          <a:pathLst>
            <a:path>
              <a:moveTo>
                <a:pt x="4677666" y="0"/>
              </a:moveTo>
              <a:lnTo>
                <a:pt x="4677666" y="220471"/>
              </a:lnTo>
              <a:lnTo>
                <a:pt x="0" y="220471"/>
              </a:lnTo>
              <a:lnTo>
                <a:pt x="0" y="4067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7178" y="1813591"/>
        <a:ext cx="234903" cy="4373"/>
      </dsp:txXfrm>
    </dsp:sp>
    <dsp:sp modelId="{4982B06A-B9FE-4CAB-88AB-65BDC2C6C904}">
      <dsp:nvSpPr>
        <dsp:cNvPr id="0" name=""/>
        <dsp:cNvSpPr/>
      </dsp:nvSpPr>
      <dsp:spPr>
        <a:xfrm>
          <a:off x="4682718" y="473312"/>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Tokenization</a:t>
          </a:r>
        </a:p>
      </dsp:txBody>
      <dsp:txXfrm>
        <a:off x="4682718" y="473312"/>
        <a:ext cx="1901490" cy="1140894"/>
      </dsp:txXfrm>
    </dsp:sp>
    <dsp:sp modelId="{F55769D9-BDE3-449B-9935-F6BCCA984D09}">
      <dsp:nvSpPr>
        <dsp:cNvPr id="0" name=""/>
        <dsp:cNvSpPr/>
      </dsp:nvSpPr>
      <dsp:spPr>
        <a:xfrm>
          <a:off x="1904741" y="2576276"/>
          <a:ext cx="406742" cy="91440"/>
        </a:xfrm>
        <a:custGeom>
          <a:avLst/>
          <a:gdLst/>
          <a:ahLst/>
          <a:cxnLst/>
          <a:rect l="0" t="0" r="0" b="0"/>
          <a:pathLst>
            <a:path>
              <a:moveTo>
                <a:pt x="0" y="45720"/>
              </a:moveTo>
              <a:lnTo>
                <a:pt x="4067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7179" y="2619809"/>
        <a:ext cx="21867" cy="4373"/>
      </dsp:txXfrm>
    </dsp:sp>
    <dsp:sp modelId="{8500BE38-6C45-4A32-ABD2-E4F7193E891E}">
      <dsp:nvSpPr>
        <dsp:cNvPr id="0" name=""/>
        <dsp:cNvSpPr/>
      </dsp:nvSpPr>
      <dsp:spPr>
        <a:xfrm>
          <a:off x="5051" y="2051549"/>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Lemmatization (optional)</a:t>
          </a:r>
        </a:p>
      </dsp:txBody>
      <dsp:txXfrm>
        <a:off x="5051" y="2051549"/>
        <a:ext cx="1901490" cy="1140894"/>
      </dsp:txXfrm>
    </dsp:sp>
    <dsp:sp modelId="{BBAA0BD9-D24B-4626-BFBE-4C2C62902469}">
      <dsp:nvSpPr>
        <dsp:cNvPr id="0" name=""/>
        <dsp:cNvSpPr/>
      </dsp:nvSpPr>
      <dsp:spPr>
        <a:xfrm>
          <a:off x="4243575" y="2576276"/>
          <a:ext cx="406742" cy="91440"/>
        </a:xfrm>
        <a:custGeom>
          <a:avLst/>
          <a:gdLst/>
          <a:ahLst/>
          <a:cxnLst/>
          <a:rect l="0" t="0" r="0" b="0"/>
          <a:pathLst>
            <a:path>
              <a:moveTo>
                <a:pt x="0" y="45720"/>
              </a:moveTo>
              <a:lnTo>
                <a:pt x="4067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36013" y="2619809"/>
        <a:ext cx="21867" cy="4373"/>
      </dsp:txXfrm>
    </dsp:sp>
    <dsp:sp modelId="{5DD92BA3-AF01-4DBE-A6E9-107949FE712E}">
      <dsp:nvSpPr>
        <dsp:cNvPr id="0" name=""/>
        <dsp:cNvSpPr/>
      </dsp:nvSpPr>
      <dsp:spPr>
        <a:xfrm>
          <a:off x="2343884" y="2051549"/>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Stop words removal(optional)</a:t>
          </a:r>
        </a:p>
      </dsp:txBody>
      <dsp:txXfrm>
        <a:off x="2343884" y="2051549"/>
        <a:ext cx="1901490" cy="1140894"/>
      </dsp:txXfrm>
    </dsp:sp>
    <dsp:sp modelId="{516C0420-A751-44D1-8831-2B0C38DDF3CB}">
      <dsp:nvSpPr>
        <dsp:cNvPr id="0" name=""/>
        <dsp:cNvSpPr/>
      </dsp:nvSpPr>
      <dsp:spPr>
        <a:xfrm>
          <a:off x="955796" y="3190643"/>
          <a:ext cx="4677666" cy="406742"/>
        </a:xfrm>
        <a:custGeom>
          <a:avLst/>
          <a:gdLst/>
          <a:ahLst/>
          <a:cxnLst/>
          <a:rect l="0" t="0" r="0" b="0"/>
          <a:pathLst>
            <a:path>
              <a:moveTo>
                <a:pt x="4677666" y="0"/>
              </a:moveTo>
              <a:lnTo>
                <a:pt x="4677666" y="220471"/>
              </a:lnTo>
              <a:lnTo>
                <a:pt x="0" y="220471"/>
              </a:lnTo>
              <a:lnTo>
                <a:pt x="0" y="4067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7178" y="3391828"/>
        <a:ext cx="234903" cy="4373"/>
      </dsp:txXfrm>
    </dsp:sp>
    <dsp:sp modelId="{E0F859BC-392E-4BEB-9B2C-1F4192092A57}">
      <dsp:nvSpPr>
        <dsp:cNvPr id="0" name=""/>
        <dsp:cNvSpPr/>
      </dsp:nvSpPr>
      <dsp:spPr>
        <a:xfrm>
          <a:off x="4682718" y="2051549"/>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Vectorization</a:t>
          </a:r>
        </a:p>
      </dsp:txBody>
      <dsp:txXfrm>
        <a:off x="4682718" y="2051549"/>
        <a:ext cx="1901490" cy="1140894"/>
      </dsp:txXfrm>
    </dsp:sp>
    <dsp:sp modelId="{3AE06EA7-1887-4B2A-901F-B13F6593066B}">
      <dsp:nvSpPr>
        <dsp:cNvPr id="0" name=""/>
        <dsp:cNvSpPr/>
      </dsp:nvSpPr>
      <dsp:spPr>
        <a:xfrm>
          <a:off x="5051" y="3629786"/>
          <a:ext cx="1901490" cy="1140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75" tIns="97803" rIns="93175" bIns="97803" numCol="1" spcCol="1270" anchor="ctr" anchorCtr="0">
          <a:noAutofit/>
        </a:bodyPr>
        <a:lstStyle/>
        <a:p>
          <a:pPr marL="0" lvl="0" indent="0" algn="ctr" defTabSz="577850">
            <a:lnSpc>
              <a:spcPct val="90000"/>
            </a:lnSpc>
            <a:spcBef>
              <a:spcPct val="0"/>
            </a:spcBef>
            <a:spcAft>
              <a:spcPct val="35000"/>
            </a:spcAft>
            <a:buNone/>
          </a:pPr>
          <a:r>
            <a:rPr lang="en-US" sz="1300" kern="1200"/>
            <a:t>How we decide to proceed with these tasks is mostly dependent on the type of data we have.</a:t>
          </a:r>
        </a:p>
      </dsp:txBody>
      <dsp:txXfrm>
        <a:off x="5051" y="3629786"/>
        <a:ext cx="1901490" cy="1140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E487E-7F38-4126-882B-CF99C688E449}">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34A085-A64D-4D19-878E-6887615D51FA}">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3EC0C-DC4A-437F-A926-6D1A3DC8EFA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Assembly language (the language of Machines) is a language of numbers and is very different from human languages. To analyze texts written in human languages it is important to represent them in computer-recognizable form i.e. numbers. The computer further counts these numbers.  The process of grouping characters as tokens initiate the process of counting is known as Tokenization. Thus, tokenization prepares the data for counting. </a:t>
          </a:r>
        </a:p>
      </dsp:txBody>
      <dsp:txXfrm>
        <a:off x="1834517" y="1507711"/>
        <a:ext cx="3148942" cy="1335915"/>
      </dsp:txXfrm>
    </dsp:sp>
    <dsp:sp modelId="{5B80DDE6-C273-4C40-BA8F-95695FECF527}">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087D0-2BAB-4A7F-BC99-4289FA5110C8}">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86C65-F08F-4FDB-A306-2CA82ED060A3}">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Consider the text :"Have a good day" the tokens for this text is ['Have','a','good','day']</a:t>
          </a:r>
        </a:p>
      </dsp:txBody>
      <dsp:txXfrm>
        <a:off x="7154322" y="1507711"/>
        <a:ext cx="3148942" cy="1335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16D8B-76B4-4E87-ABAE-019C64747681}">
      <dsp:nvSpPr>
        <dsp:cNvPr id="0" name=""/>
        <dsp:cNvSpPr/>
      </dsp:nvSpPr>
      <dsp:spPr>
        <a:xfrm>
          <a:off x="393" y="55567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614F0-15BF-48E0-AD7D-A7D578523813}">
      <dsp:nvSpPr>
        <dsp:cNvPr id="0" name=""/>
        <dsp:cNvSpPr/>
      </dsp:nvSpPr>
      <dsp:spPr>
        <a:xfrm>
          <a:off x="393" y="1793560"/>
          <a:ext cx="3138750" cy="1306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processes of representing all the characters of a text document in the form of vectors is known as vectorization.Vectorization takes care of how we should proceed with counting the data.</a:t>
          </a:r>
        </a:p>
      </dsp:txBody>
      <dsp:txXfrm>
        <a:off x="393" y="1793560"/>
        <a:ext cx="3138750" cy="1306125"/>
      </dsp:txXfrm>
    </dsp:sp>
    <dsp:sp modelId="{96594CEB-F851-4CC0-9CF6-F91492D4E257}">
      <dsp:nvSpPr>
        <dsp:cNvPr id="0" name=""/>
        <dsp:cNvSpPr/>
      </dsp:nvSpPr>
      <dsp:spPr>
        <a:xfrm>
          <a:off x="393" y="3164485"/>
          <a:ext cx="3138750" cy="631173"/>
        </a:xfrm>
        <a:prstGeom prst="rect">
          <a:avLst/>
        </a:prstGeom>
        <a:noFill/>
        <a:ln>
          <a:noFill/>
        </a:ln>
        <a:effectLst/>
      </dsp:spPr>
      <dsp:style>
        <a:lnRef idx="0">
          <a:scrgbClr r="0" g="0" b="0"/>
        </a:lnRef>
        <a:fillRef idx="0">
          <a:scrgbClr r="0" g="0" b="0"/>
        </a:fillRef>
        <a:effectRef idx="0">
          <a:scrgbClr r="0" g="0" b="0"/>
        </a:effectRef>
        <a:fontRef idx="minor"/>
      </dsp:style>
    </dsp:sp>
    <dsp:sp modelId="{BF67DEDF-8A0B-4977-8028-D77D4A4AD491}">
      <dsp:nvSpPr>
        <dsp:cNvPr id="0" name=""/>
        <dsp:cNvSpPr/>
      </dsp:nvSpPr>
      <dsp:spPr>
        <a:xfrm>
          <a:off x="3688425" y="55567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0A252-B566-4C5E-8105-55CE304B84D5}">
      <dsp:nvSpPr>
        <dsp:cNvPr id="0" name=""/>
        <dsp:cNvSpPr/>
      </dsp:nvSpPr>
      <dsp:spPr>
        <a:xfrm>
          <a:off x="3688425" y="1793560"/>
          <a:ext cx="3138750" cy="1306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Vectorization creates a vocabulary of all the tokens present in set of documents and further represents text as  numeric vector of all documents.</a:t>
          </a:r>
        </a:p>
      </dsp:txBody>
      <dsp:txXfrm>
        <a:off x="3688425" y="1793560"/>
        <a:ext cx="3138750" cy="1306125"/>
      </dsp:txXfrm>
    </dsp:sp>
    <dsp:sp modelId="{142F1E01-AE41-414B-9FF2-AB22A88AC485}">
      <dsp:nvSpPr>
        <dsp:cNvPr id="0" name=""/>
        <dsp:cNvSpPr/>
      </dsp:nvSpPr>
      <dsp:spPr>
        <a:xfrm>
          <a:off x="3688425" y="3164485"/>
          <a:ext cx="3138750" cy="631173"/>
        </a:xfrm>
        <a:prstGeom prst="rect">
          <a:avLst/>
        </a:prstGeom>
        <a:noFill/>
        <a:ln>
          <a:noFill/>
        </a:ln>
        <a:effectLst/>
      </dsp:spPr>
      <dsp:style>
        <a:lnRef idx="0">
          <a:scrgbClr r="0" g="0" b="0"/>
        </a:lnRef>
        <a:fillRef idx="0">
          <a:scrgbClr r="0" g="0" b="0"/>
        </a:fillRef>
        <a:effectRef idx="0">
          <a:scrgbClr r="0" g="0" b="0"/>
        </a:effectRef>
        <a:fontRef idx="minor"/>
      </dsp:style>
    </dsp:sp>
    <dsp:sp modelId="{5D0D9FC4-2884-466A-82F0-FFC0A980AED8}">
      <dsp:nvSpPr>
        <dsp:cNvPr id="0" name=""/>
        <dsp:cNvSpPr/>
      </dsp:nvSpPr>
      <dsp:spPr>
        <a:xfrm>
          <a:off x="7376456" y="55567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B984E-57ED-44BE-B1B8-046964A28AEA}">
      <dsp:nvSpPr>
        <dsp:cNvPr id="0" name=""/>
        <dsp:cNvSpPr/>
      </dsp:nvSpPr>
      <dsp:spPr>
        <a:xfrm>
          <a:off x="7376456" y="1793560"/>
          <a:ext cx="3138750" cy="1306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Types of Vectorizations:</a:t>
          </a:r>
        </a:p>
      </dsp:txBody>
      <dsp:txXfrm>
        <a:off x="7376456" y="1793560"/>
        <a:ext cx="3138750" cy="1306125"/>
      </dsp:txXfrm>
    </dsp:sp>
    <dsp:sp modelId="{C8AD1B4B-E484-4153-B6A7-832472E85D88}">
      <dsp:nvSpPr>
        <dsp:cNvPr id="0" name=""/>
        <dsp:cNvSpPr/>
      </dsp:nvSpPr>
      <dsp:spPr>
        <a:xfrm>
          <a:off x="7376456" y="3164485"/>
          <a:ext cx="3138750" cy="631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Boolean Vectorizer</a:t>
          </a:r>
        </a:p>
        <a:p>
          <a:pPr marL="0" lvl="0" indent="0" algn="l" defTabSz="488950">
            <a:lnSpc>
              <a:spcPct val="100000"/>
            </a:lnSpc>
            <a:spcBef>
              <a:spcPct val="0"/>
            </a:spcBef>
            <a:spcAft>
              <a:spcPct val="35000"/>
            </a:spcAft>
            <a:buNone/>
          </a:pPr>
          <a:r>
            <a:rPr lang="en-US" sz="1100" kern="1200"/>
            <a:t>Count Vectorizer</a:t>
          </a:r>
        </a:p>
        <a:p>
          <a:pPr marL="0" lvl="0" indent="0" algn="l" defTabSz="488950">
            <a:lnSpc>
              <a:spcPct val="100000"/>
            </a:lnSpc>
            <a:spcBef>
              <a:spcPct val="0"/>
            </a:spcBef>
            <a:spcAft>
              <a:spcPct val="35000"/>
            </a:spcAft>
            <a:buNone/>
          </a:pPr>
          <a:r>
            <a:rPr lang="en-US" sz="1100" kern="1200"/>
            <a:t>TfIDF Vectorizer</a:t>
          </a:r>
        </a:p>
      </dsp:txBody>
      <dsp:txXfrm>
        <a:off x="7376456" y="3164485"/>
        <a:ext cx="3138750" cy="6311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9DC76-2E60-4391-BE1B-A545143B07AA}">
      <dsp:nvSpPr>
        <dsp:cNvPr id="0" name=""/>
        <dsp:cNvSpPr/>
      </dsp:nvSpPr>
      <dsp:spPr>
        <a:xfrm>
          <a:off x="82613"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D3318-326B-4642-9EE8-9792D5366623}">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3D065-76B3-4D89-A618-016EFBE5249D}">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boolean vectorizer represents just the presence or absence of a word from vocabulary in the document</a:t>
          </a:r>
        </a:p>
      </dsp:txBody>
      <dsp:txXfrm>
        <a:off x="1172126" y="1727046"/>
        <a:ext cx="2114937" cy="897246"/>
      </dsp:txXfrm>
    </dsp:sp>
    <dsp:sp modelId="{D24095F9-2B7C-4E49-B760-3B1347F6AA42}">
      <dsp:nvSpPr>
        <dsp:cNvPr id="0" name=""/>
        <dsp:cNvSpPr/>
      </dsp:nvSpPr>
      <dsp:spPr>
        <a:xfrm>
          <a:off x="3655575"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25209-09C3-45FC-9ECA-D929F7571AC0}">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FE57ED-A7F0-4143-95B1-33A1AE1CA9B9}">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count vectorizer represents the number of times a word from vocabulary appears in the document</a:t>
          </a:r>
        </a:p>
      </dsp:txBody>
      <dsp:txXfrm>
        <a:off x="4745088" y="1727046"/>
        <a:ext cx="2114937" cy="897246"/>
      </dsp:txXfrm>
    </dsp:sp>
    <dsp:sp modelId="{14B0682E-7F07-4C55-A5A4-BC99A360E0F6}">
      <dsp:nvSpPr>
        <dsp:cNvPr id="0" name=""/>
        <dsp:cNvSpPr/>
      </dsp:nvSpPr>
      <dsp:spPr>
        <a:xfrm>
          <a:off x="7228536"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951C6-0607-49EB-AC5D-9D9C22BB0E72}">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02F49-079B-46BD-A810-DF249CF99028}">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TFIDF(term frequency-inverse document frequency) vectorizer stands for is a statistical measure that evaluates how relevant a word is to a document in a collection of documents.</a:t>
          </a:r>
        </a:p>
      </dsp:txBody>
      <dsp:txXfrm>
        <a:off x="8318049" y="1727046"/>
        <a:ext cx="2114937" cy="8972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E2A7C-1491-45A7-8DD2-24BE2A4B2556}">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E47B6-E035-4992-B9DE-18822A712F9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4117EA-6AD5-42B8-B3D3-51ECFC69DFF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Consider following documents:</a:t>
          </a:r>
        </a:p>
      </dsp:txBody>
      <dsp:txXfrm>
        <a:off x="836323" y="3399"/>
        <a:ext cx="9679276" cy="724089"/>
      </dsp:txXfrm>
    </dsp:sp>
    <dsp:sp modelId="{5496198C-5B63-457A-9F5A-9A1E3178036B}">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ACD67-ACEE-4F28-9288-3F8725160E26}">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633209-CBD7-42C4-8A2F-00C5ACC53ADE}">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D1 : 'I have a pen'</a:t>
          </a:r>
        </a:p>
      </dsp:txBody>
      <dsp:txXfrm>
        <a:off x="836323" y="908511"/>
        <a:ext cx="9679276" cy="724089"/>
      </dsp:txXfrm>
    </dsp:sp>
    <dsp:sp modelId="{11D53DA2-A0D0-4889-92C0-22B821156211}">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6FC71-29F4-4AD5-98EE-1E6ECFB6605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EE1EB3-0551-46AC-84C8-938309A6348A}">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D2 : 'I have a </a:t>
          </a:r>
          <a:r>
            <a:rPr lang="en-US" sz="1900" kern="1200">
              <a:latin typeface="Calibri Light" panose="020F0302020204030204"/>
            </a:rPr>
            <a:t>pen</a:t>
          </a:r>
          <a:r>
            <a:rPr lang="en-US" sz="1900" kern="1200"/>
            <a:t> and pen'</a:t>
          </a:r>
        </a:p>
      </dsp:txBody>
      <dsp:txXfrm>
        <a:off x="836323" y="1813624"/>
        <a:ext cx="9679276" cy="724089"/>
      </dsp:txXfrm>
    </dsp:sp>
    <dsp:sp modelId="{8709946B-52C7-4E2E-90E8-E460C0C6A9F0}">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5672DF-4E56-4ACB-A23D-C01C7B220795}">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9CCD45-A325-46FC-82EB-2D2BE88F57D7}">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The vocabulary for the following documents </a:t>
          </a:r>
          <a:r>
            <a:rPr lang="en-US" sz="1900" kern="1200">
              <a:latin typeface="Calibri Light" panose="020F0302020204030204"/>
            </a:rPr>
            <a:t>['have',</a:t>
          </a:r>
          <a:r>
            <a:rPr lang="en-US" sz="1900" kern="1200"/>
            <a:t>'pen','and']</a:t>
          </a:r>
        </a:p>
      </dsp:txBody>
      <dsp:txXfrm>
        <a:off x="836323" y="2718736"/>
        <a:ext cx="9679276" cy="724089"/>
      </dsp:txXfrm>
    </dsp:sp>
    <dsp:sp modelId="{76C95E36-4911-413A-B7E2-160B4C0EC1B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1AF86-0419-45E2-9F80-C9387BB0880A}">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FF42C7-4CDA-4C47-9F81-A27E12BA4285}">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Count Vectorizer             Bool Vectorizer             TfidfVectorizer       </a:t>
          </a:r>
        </a:p>
      </dsp:txBody>
      <dsp:txXfrm>
        <a:off x="836323" y="3623848"/>
        <a:ext cx="9679276" cy="724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5F0FE-3A27-43A2-A744-509890BC2E8E}">
      <dsp:nvSpPr>
        <dsp:cNvPr id="0" name=""/>
        <dsp:cNvSpPr/>
      </dsp:nvSpPr>
      <dsp:spPr>
        <a:xfrm>
          <a:off x="393" y="815132"/>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1787E-059A-4BFC-A42B-46F5446BFE6E}">
      <dsp:nvSpPr>
        <dsp:cNvPr id="0" name=""/>
        <dsp:cNvSpPr/>
      </dsp:nvSpPr>
      <dsp:spPr>
        <a:xfrm>
          <a:off x="393" y="203070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a:t>Vectorizer</a:t>
          </a:r>
        </a:p>
      </dsp:txBody>
      <dsp:txXfrm>
        <a:off x="393" y="2030700"/>
        <a:ext cx="3138750" cy="470812"/>
      </dsp:txXfrm>
    </dsp:sp>
    <dsp:sp modelId="{63BA5CB6-B7DA-4DAB-9309-D9A493F67802}">
      <dsp:nvSpPr>
        <dsp:cNvPr id="0" name=""/>
        <dsp:cNvSpPr/>
      </dsp:nvSpPr>
      <dsp:spPr>
        <a:xfrm>
          <a:off x="393" y="2555934"/>
          <a:ext cx="3138750" cy="98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Boolean Vectorizer</a:t>
          </a:r>
        </a:p>
        <a:p>
          <a:pPr marL="0" lvl="0" indent="0" algn="l" defTabSz="755650">
            <a:lnSpc>
              <a:spcPct val="100000"/>
            </a:lnSpc>
            <a:spcBef>
              <a:spcPct val="0"/>
            </a:spcBef>
            <a:spcAft>
              <a:spcPct val="35000"/>
            </a:spcAft>
            <a:buNone/>
          </a:pPr>
          <a:r>
            <a:rPr lang="en-US" sz="1700" kern="1200"/>
            <a:t>Count Vectorizer</a:t>
          </a:r>
        </a:p>
        <a:p>
          <a:pPr marL="0" lvl="0" indent="0" algn="l" defTabSz="755650">
            <a:lnSpc>
              <a:spcPct val="100000"/>
            </a:lnSpc>
            <a:spcBef>
              <a:spcPct val="0"/>
            </a:spcBef>
            <a:spcAft>
              <a:spcPct val="35000"/>
            </a:spcAft>
            <a:buNone/>
          </a:pPr>
          <a:r>
            <a:rPr lang="en-US" sz="1700" kern="1200"/>
            <a:t>TFIDF Vectorizer</a:t>
          </a:r>
        </a:p>
      </dsp:txBody>
      <dsp:txXfrm>
        <a:off x="393" y="2555934"/>
        <a:ext cx="3138750" cy="980270"/>
      </dsp:txXfrm>
    </dsp:sp>
    <dsp:sp modelId="{F28D945E-AAA5-4866-B682-F5E1F4A8E2C6}">
      <dsp:nvSpPr>
        <dsp:cNvPr id="0" name=""/>
        <dsp:cNvSpPr/>
      </dsp:nvSpPr>
      <dsp:spPr>
        <a:xfrm>
          <a:off x="3688425" y="815132"/>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AA101-7E14-4422-80F6-97493104BDCA}">
      <dsp:nvSpPr>
        <dsp:cNvPr id="0" name=""/>
        <dsp:cNvSpPr/>
      </dsp:nvSpPr>
      <dsp:spPr>
        <a:xfrm>
          <a:off x="3688425" y="203070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a:t>(n_gram)</a:t>
          </a:r>
        </a:p>
      </dsp:txBody>
      <dsp:txXfrm>
        <a:off x="3688425" y="2030700"/>
        <a:ext cx="3138750" cy="470812"/>
      </dsp:txXfrm>
    </dsp:sp>
    <dsp:sp modelId="{7CEDE650-CF47-4131-8FEE-F0A27D92A372}">
      <dsp:nvSpPr>
        <dsp:cNvPr id="0" name=""/>
        <dsp:cNvSpPr/>
      </dsp:nvSpPr>
      <dsp:spPr>
        <a:xfrm>
          <a:off x="3688425" y="2555934"/>
          <a:ext cx="3138750" cy="98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Unigram</a:t>
          </a:r>
        </a:p>
        <a:p>
          <a:pPr marL="0" lvl="0" indent="0" algn="l" defTabSz="755650">
            <a:lnSpc>
              <a:spcPct val="100000"/>
            </a:lnSpc>
            <a:spcBef>
              <a:spcPct val="0"/>
            </a:spcBef>
            <a:spcAft>
              <a:spcPct val="35000"/>
            </a:spcAft>
            <a:buNone/>
          </a:pPr>
          <a:r>
            <a:rPr lang="en-US" sz="1700" kern="1200"/>
            <a:t>Bigram</a:t>
          </a:r>
        </a:p>
      </dsp:txBody>
      <dsp:txXfrm>
        <a:off x="3688425" y="2555934"/>
        <a:ext cx="3138750" cy="980270"/>
      </dsp:txXfrm>
    </dsp:sp>
    <dsp:sp modelId="{BAC8794A-EF80-4660-8816-1EEF1D91D695}">
      <dsp:nvSpPr>
        <dsp:cNvPr id="0" name=""/>
        <dsp:cNvSpPr/>
      </dsp:nvSpPr>
      <dsp:spPr>
        <a:xfrm>
          <a:off x="7376456" y="815132"/>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600856-9DBF-43FF-AE4C-FB6C2429BCE4}">
      <dsp:nvSpPr>
        <dsp:cNvPr id="0" name=""/>
        <dsp:cNvSpPr/>
      </dsp:nvSpPr>
      <dsp:spPr>
        <a:xfrm>
          <a:off x="7376456" y="203070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kern="1200"/>
            <a:t>Classification Models</a:t>
          </a:r>
        </a:p>
      </dsp:txBody>
      <dsp:txXfrm>
        <a:off x="7376456" y="2030700"/>
        <a:ext cx="3138750" cy="470812"/>
      </dsp:txXfrm>
    </dsp:sp>
    <dsp:sp modelId="{383F09CF-4178-4766-977A-76382CA965D6}">
      <dsp:nvSpPr>
        <dsp:cNvPr id="0" name=""/>
        <dsp:cNvSpPr/>
      </dsp:nvSpPr>
      <dsp:spPr>
        <a:xfrm>
          <a:off x="7376456" y="2555934"/>
          <a:ext cx="3138750" cy="98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Naïve Bayes</a:t>
          </a:r>
        </a:p>
        <a:p>
          <a:pPr marL="0" lvl="0" indent="0" algn="l" defTabSz="755650">
            <a:lnSpc>
              <a:spcPct val="100000"/>
            </a:lnSpc>
            <a:spcBef>
              <a:spcPct val="0"/>
            </a:spcBef>
            <a:spcAft>
              <a:spcPct val="35000"/>
            </a:spcAft>
            <a:buNone/>
          </a:pPr>
          <a:r>
            <a:rPr lang="en-US" sz="1700" kern="1200"/>
            <a:t>SVM</a:t>
          </a:r>
        </a:p>
      </dsp:txBody>
      <dsp:txXfrm>
        <a:off x="7376456" y="2555934"/>
        <a:ext cx="3138750" cy="98027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12D4C443-EF89-45EB-9CB1-7F309C5CCD8F}"/>
              </a:ext>
            </a:extLst>
          </p:cNvPr>
          <p:cNvPicPr>
            <a:picLocks noChangeAspect="1"/>
          </p:cNvPicPr>
          <p:nvPr/>
        </p:nvPicPr>
        <p:blipFill rotWithShape="1">
          <a:blip r:embed="rId2"/>
          <a:srcRect t="5562" r="22208" b="2237"/>
          <a:stretch/>
        </p:blipFill>
        <p:spPr>
          <a:xfrm>
            <a:off x="3523488" y="10"/>
            <a:ext cx="8668512" cy="6857990"/>
          </a:xfrm>
          <a:prstGeom prst="rect">
            <a:avLst/>
          </a:prstGeom>
        </p:spPr>
      </p:pic>
      <p:sp>
        <p:nvSpPr>
          <p:cNvPr id="22"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cs typeface="Calibri Light"/>
              </a:rPr>
              <a:t>Sentiment Analysis</a:t>
            </a:r>
            <a:endParaRPr lang="en-US" sz="48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cs typeface="Calibri"/>
              </a:rPr>
              <a:t>-Harshita Asnani</a:t>
            </a:r>
          </a:p>
        </p:txBody>
      </p:sp>
      <p:sp>
        <p:nvSpPr>
          <p:cNvPr id="24"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6949-A2D4-47A4-8FAA-03EBFCFB2216}"/>
              </a:ext>
            </a:extLst>
          </p:cNvPr>
          <p:cNvSpPr>
            <a:spLocks noGrp="1"/>
          </p:cNvSpPr>
          <p:nvPr>
            <p:ph type="title"/>
          </p:nvPr>
        </p:nvSpPr>
        <p:spPr/>
        <p:txBody>
          <a:bodyPr/>
          <a:lstStyle/>
          <a:p>
            <a:r>
              <a:rPr lang="en-US">
                <a:cs typeface="Calibri Light"/>
              </a:rPr>
              <a:t>Types of Vectorizations</a:t>
            </a:r>
            <a:endParaRPr lang="en-US"/>
          </a:p>
        </p:txBody>
      </p:sp>
      <p:graphicFrame>
        <p:nvGraphicFramePr>
          <p:cNvPr id="5" name="Content Placeholder 2">
            <a:extLst>
              <a:ext uri="{FF2B5EF4-FFF2-40B4-BE49-F238E27FC236}">
                <a16:creationId xmlns:a16="http://schemas.microsoft.com/office/drawing/2014/main" id="{BA723EE5-7CE7-4AF8-AF10-EC38F63363A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025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80ED-7955-4B22-829B-284BA6EA8177}"/>
              </a:ext>
            </a:extLst>
          </p:cNvPr>
          <p:cNvSpPr>
            <a:spLocks noGrp="1"/>
          </p:cNvSpPr>
          <p:nvPr>
            <p:ph type="title"/>
          </p:nvPr>
        </p:nvSpPr>
        <p:spPr>
          <a:xfrm>
            <a:off x="801099" y="1396289"/>
            <a:ext cx="4399093" cy="1325563"/>
          </a:xfrm>
        </p:spPr>
        <p:txBody>
          <a:bodyPr>
            <a:normAutofit/>
          </a:bodyPr>
          <a:lstStyle/>
          <a:p>
            <a:r>
              <a:rPr lang="en-US">
                <a:cs typeface="Calibri Light"/>
              </a:rPr>
              <a:t>TFIDF Vectorizer</a:t>
            </a:r>
            <a:endParaRPr lang="en-US"/>
          </a:p>
        </p:txBody>
      </p:sp>
      <p:sp>
        <p:nvSpPr>
          <p:cNvPr id="3" name="Content Placeholder 2">
            <a:extLst>
              <a:ext uri="{FF2B5EF4-FFF2-40B4-BE49-F238E27FC236}">
                <a16:creationId xmlns:a16="http://schemas.microsoft.com/office/drawing/2014/main" id="{E73BE329-01C2-41B5-A6E1-CD21E2740E22}"/>
              </a:ext>
            </a:extLst>
          </p:cNvPr>
          <p:cNvSpPr>
            <a:spLocks noGrp="1"/>
          </p:cNvSpPr>
          <p:nvPr>
            <p:ph idx="1"/>
          </p:nvPr>
        </p:nvSpPr>
        <p:spPr>
          <a:xfrm>
            <a:off x="805544" y="2871982"/>
            <a:ext cx="4399094" cy="3181684"/>
          </a:xfrm>
        </p:spPr>
        <p:txBody>
          <a:bodyPr vert="horz" lIns="91440" tIns="45720" rIns="91440" bIns="45720" rtlCol="0" anchor="t">
            <a:normAutofit/>
          </a:bodyPr>
          <a:lstStyle/>
          <a:p>
            <a:r>
              <a:rPr lang="en-US" sz="1400">
                <a:ea typeface="+mn-lt"/>
                <a:cs typeface="+mn-lt"/>
              </a:rPr>
              <a:t>This is done by multiplying two metrics: how many times a word appears in a document, and the inverse document frequency of the word across a set of documents</a:t>
            </a:r>
          </a:p>
          <a:p>
            <a:r>
              <a:rPr lang="en-US" sz="1400">
                <a:ea typeface="+mn-lt"/>
                <a:cs typeface="+mn-lt"/>
              </a:rPr>
              <a:t>TF-IDF (term frequency-inverse document frequency) was invented for document search and information retrieval. It works by increasing proportionally to the number of times a word appears in a document, but is offset by the number of documents that contain the word.</a:t>
            </a:r>
          </a:p>
          <a:p>
            <a:r>
              <a:rPr lang="en-US" sz="1400">
                <a:ea typeface="+mn-lt"/>
                <a:cs typeface="+mn-lt"/>
              </a:rPr>
              <a:t>So, words that are common in every document, such as this, what, and if, rank low even though they may appear many times, since they don’t mean much to that document in particular.</a:t>
            </a:r>
          </a:p>
          <a:p>
            <a:endParaRPr lang="en-US" sz="1400">
              <a:ea typeface="+mn-lt"/>
              <a:cs typeface="+mn-lt"/>
            </a:endParaRPr>
          </a:p>
        </p:txBody>
      </p:sp>
      <p:sp>
        <p:nvSpPr>
          <p:cNvPr id="7" name="Freeform: Shape 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Shape&#10;&#10;Description automatically generated">
            <a:extLst>
              <a:ext uri="{FF2B5EF4-FFF2-40B4-BE49-F238E27FC236}">
                <a16:creationId xmlns:a16="http://schemas.microsoft.com/office/drawing/2014/main" id="{DD98FE45-1FFA-475C-B3C5-570689427F56}"/>
              </a:ext>
            </a:extLst>
          </p:cNvPr>
          <p:cNvPicPr>
            <a:picLocks noChangeAspect="1"/>
          </p:cNvPicPr>
          <p:nvPr/>
        </p:nvPicPr>
        <p:blipFill>
          <a:blip r:embed="rId2"/>
          <a:stretch>
            <a:fillRect/>
          </a:stretch>
        </p:blipFill>
        <p:spPr>
          <a:xfrm>
            <a:off x="7187611" y="1770560"/>
            <a:ext cx="4622052" cy="398707"/>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0A31A644-AFC4-47ED-9546-46441032E971}"/>
              </a:ext>
            </a:extLst>
          </p:cNvPr>
          <p:cNvPicPr>
            <a:picLocks noChangeAspect="1"/>
          </p:cNvPicPr>
          <p:nvPr/>
        </p:nvPicPr>
        <p:blipFill>
          <a:blip r:embed="rId3"/>
          <a:stretch>
            <a:fillRect/>
          </a:stretch>
        </p:blipFill>
        <p:spPr>
          <a:xfrm>
            <a:off x="7187612" y="4824360"/>
            <a:ext cx="4622052" cy="369173"/>
          </a:xfrm>
          <a:prstGeom prst="rect">
            <a:avLst/>
          </a:prstGeom>
        </p:spPr>
      </p:pic>
    </p:spTree>
    <p:extLst>
      <p:ext uri="{BB962C8B-B14F-4D97-AF65-F5344CB8AC3E}">
        <p14:creationId xmlns:p14="http://schemas.microsoft.com/office/powerpoint/2010/main" val="127583997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9990-6302-4E09-A50D-1CCFD68C3220}"/>
              </a:ext>
            </a:extLst>
          </p:cNvPr>
          <p:cNvSpPr>
            <a:spLocks noGrp="1"/>
          </p:cNvSpPr>
          <p:nvPr>
            <p:ph type="title"/>
          </p:nvPr>
        </p:nvSpPr>
        <p:spPr/>
        <p:txBody>
          <a:bodyPr/>
          <a:lstStyle/>
          <a:p>
            <a:r>
              <a:rPr lang="en-US">
                <a:cs typeface="Calibri Light"/>
              </a:rPr>
              <a:t>Vectorization Illustration</a:t>
            </a:r>
            <a:endParaRPr lang="en-US"/>
          </a:p>
        </p:txBody>
      </p:sp>
      <p:graphicFrame>
        <p:nvGraphicFramePr>
          <p:cNvPr id="10" name="Content Placeholder 2">
            <a:extLst>
              <a:ext uri="{FF2B5EF4-FFF2-40B4-BE49-F238E27FC236}">
                <a16:creationId xmlns:a16="http://schemas.microsoft.com/office/drawing/2014/main" id="{A543A167-4A26-421C-9202-CC10B1407638}"/>
              </a:ext>
            </a:extLst>
          </p:cNvPr>
          <p:cNvGraphicFramePr>
            <a:graphicFrameLocks noGrp="1"/>
          </p:cNvGraphicFramePr>
          <p:nvPr>
            <p:ph idx="1"/>
            <p:extLst>
              <p:ext uri="{D42A27DB-BD31-4B8C-83A1-F6EECF244321}">
                <p14:modId xmlns:p14="http://schemas.microsoft.com/office/powerpoint/2010/main" val="805775669"/>
              </p:ext>
            </p:extLst>
          </p:nvPr>
        </p:nvGraphicFramePr>
        <p:xfrm>
          <a:off x="838200" y="15063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83016922-2530-4F19-AA6F-2CE04A736439}"/>
              </a:ext>
            </a:extLst>
          </p:cNvPr>
          <p:cNvGraphicFramePr>
            <a:graphicFrameLocks noGrp="1"/>
          </p:cNvGraphicFramePr>
          <p:nvPr>
            <p:extLst>
              <p:ext uri="{D42A27DB-BD31-4B8C-83A1-F6EECF244321}">
                <p14:modId xmlns:p14="http://schemas.microsoft.com/office/powerpoint/2010/main" val="43194769"/>
              </p:ext>
            </p:extLst>
          </p:nvPr>
        </p:nvGraphicFramePr>
        <p:xfrm>
          <a:off x="1545771" y="5631542"/>
          <a:ext cx="1885455" cy="1371600"/>
        </p:xfrm>
        <a:graphic>
          <a:graphicData uri="http://schemas.openxmlformats.org/drawingml/2006/table">
            <a:tbl>
              <a:tblPr firstRow="1" bandRow="1">
                <a:tableStyleId>{5C22544A-7EE6-4342-B048-85BDC9FD1C3A}</a:tableStyleId>
              </a:tblPr>
              <a:tblGrid>
                <a:gridCol w="751497">
                  <a:extLst>
                    <a:ext uri="{9D8B030D-6E8A-4147-A177-3AD203B41FA5}">
                      <a16:colId xmlns:a16="http://schemas.microsoft.com/office/drawing/2014/main" val="1291667614"/>
                    </a:ext>
                  </a:extLst>
                </a:gridCol>
                <a:gridCol w="624114">
                  <a:extLst>
                    <a:ext uri="{9D8B030D-6E8A-4147-A177-3AD203B41FA5}">
                      <a16:colId xmlns:a16="http://schemas.microsoft.com/office/drawing/2014/main" val="1813463756"/>
                    </a:ext>
                  </a:extLst>
                </a:gridCol>
                <a:gridCol w="509844">
                  <a:extLst>
                    <a:ext uri="{9D8B030D-6E8A-4147-A177-3AD203B41FA5}">
                      <a16:colId xmlns:a16="http://schemas.microsoft.com/office/drawing/2014/main" val="4196128649"/>
                    </a:ext>
                  </a:extLst>
                </a:gridCol>
              </a:tblGrid>
              <a:tr h="593944">
                <a:tc>
                  <a:txBody>
                    <a:bodyPr/>
                    <a:lstStyle/>
                    <a:p>
                      <a:r>
                        <a:rPr lang="en-US"/>
                        <a:t>have</a:t>
                      </a:r>
                    </a:p>
                  </a:txBody>
                  <a:tcPr/>
                </a:tc>
                <a:tc>
                  <a:txBody>
                    <a:bodyPr/>
                    <a:lstStyle/>
                    <a:p>
                      <a:r>
                        <a:rPr lang="en-US"/>
                        <a:t>pen</a:t>
                      </a:r>
                    </a:p>
                  </a:txBody>
                  <a:tcPr/>
                </a:tc>
                <a:tc>
                  <a:txBody>
                    <a:bodyPr/>
                    <a:lstStyle/>
                    <a:p>
                      <a:r>
                        <a:rPr lang="en-US"/>
                        <a:t>and</a:t>
                      </a:r>
                      <a:endParaRPr lang="en-US" dirty="0"/>
                    </a:p>
                  </a:txBody>
                  <a:tcPr/>
                </a:tc>
                <a:extLst>
                  <a:ext uri="{0D108BD9-81ED-4DB2-BD59-A6C34878D82A}">
                    <a16:rowId xmlns:a16="http://schemas.microsoft.com/office/drawing/2014/main" val="3841541399"/>
                  </a:ext>
                </a:extLst>
              </a:tr>
              <a:tr h="237577">
                <a:tc>
                  <a:txBody>
                    <a:bodyPr/>
                    <a:lstStyle/>
                    <a:p>
                      <a:r>
                        <a:rPr lang="en-US"/>
                        <a:t>1</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966632469"/>
                  </a:ext>
                </a:extLst>
              </a:tr>
              <a:tr h="237577">
                <a:tc>
                  <a:txBody>
                    <a:bodyPr/>
                    <a:lstStyle/>
                    <a:p>
                      <a:r>
                        <a:rPr lang="en-US"/>
                        <a:t>1</a:t>
                      </a:r>
                    </a:p>
                  </a:txBody>
                  <a:tcPr/>
                </a:tc>
                <a:tc>
                  <a:txBody>
                    <a:bodyPr/>
                    <a:lstStyle/>
                    <a:p>
                      <a:r>
                        <a:rPr lang="en-US"/>
                        <a:t>2</a:t>
                      </a:r>
                    </a:p>
                  </a:txBody>
                  <a:tcPr/>
                </a:tc>
                <a:tc>
                  <a:txBody>
                    <a:bodyPr/>
                    <a:lstStyle/>
                    <a:p>
                      <a:r>
                        <a:rPr lang="en-US"/>
                        <a:t>1</a:t>
                      </a:r>
                    </a:p>
                  </a:txBody>
                  <a:tcPr/>
                </a:tc>
                <a:extLst>
                  <a:ext uri="{0D108BD9-81ED-4DB2-BD59-A6C34878D82A}">
                    <a16:rowId xmlns:a16="http://schemas.microsoft.com/office/drawing/2014/main" val="3046806595"/>
                  </a:ext>
                </a:extLst>
              </a:tr>
            </a:tbl>
          </a:graphicData>
        </a:graphic>
      </p:graphicFrame>
      <p:graphicFrame>
        <p:nvGraphicFramePr>
          <p:cNvPr id="6" name="Table 6">
            <a:extLst>
              <a:ext uri="{FF2B5EF4-FFF2-40B4-BE49-F238E27FC236}">
                <a16:creationId xmlns:a16="http://schemas.microsoft.com/office/drawing/2014/main" id="{E1B47F06-D480-4E69-9EA8-84E4C583FA2B}"/>
              </a:ext>
            </a:extLst>
          </p:cNvPr>
          <p:cNvGraphicFramePr>
            <a:graphicFrameLocks noGrp="1"/>
          </p:cNvGraphicFramePr>
          <p:nvPr>
            <p:extLst>
              <p:ext uri="{D42A27DB-BD31-4B8C-83A1-F6EECF244321}">
                <p14:modId xmlns:p14="http://schemas.microsoft.com/office/powerpoint/2010/main" val="1753063843"/>
              </p:ext>
            </p:extLst>
          </p:nvPr>
        </p:nvGraphicFramePr>
        <p:xfrm>
          <a:off x="4129313" y="5646057"/>
          <a:ext cx="1737063" cy="1371600"/>
        </p:xfrm>
        <a:graphic>
          <a:graphicData uri="http://schemas.openxmlformats.org/drawingml/2006/table">
            <a:tbl>
              <a:tblPr firstRow="1" bandRow="1">
                <a:tableStyleId>{5C22544A-7EE6-4342-B048-85BDC9FD1C3A}</a:tableStyleId>
              </a:tblPr>
              <a:tblGrid>
                <a:gridCol w="579021">
                  <a:extLst>
                    <a:ext uri="{9D8B030D-6E8A-4147-A177-3AD203B41FA5}">
                      <a16:colId xmlns:a16="http://schemas.microsoft.com/office/drawing/2014/main" val="3644569524"/>
                    </a:ext>
                  </a:extLst>
                </a:gridCol>
                <a:gridCol w="579021">
                  <a:extLst>
                    <a:ext uri="{9D8B030D-6E8A-4147-A177-3AD203B41FA5}">
                      <a16:colId xmlns:a16="http://schemas.microsoft.com/office/drawing/2014/main" val="1770924442"/>
                    </a:ext>
                  </a:extLst>
                </a:gridCol>
                <a:gridCol w="579021">
                  <a:extLst>
                    <a:ext uri="{9D8B030D-6E8A-4147-A177-3AD203B41FA5}">
                      <a16:colId xmlns:a16="http://schemas.microsoft.com/office/drawing/2014/main" val="1119492951"/>
                    </a:ext>
                  </a:extLst>
                </a:gridCol>
              </a:tblGrid>
              <a:tr h="515654">
                <a:tc>
                  <a:txBody>
                    <a:bodyPr/>
                    <a:lstStyle/>
                    <a:p>
                      <a:r>
                        <a:rPr lang="en-US"/>
                        <a:t>have</a:t>
                      </a:r>
                    </a:p>
                  </a:txBody>
                  <a:tcPr/>
                </a:tc>
                <a:tc>
                  <a:txBody>
                    <a:bodyPr/>
                    <a:lstStyle/>
                    <a:p>
                      <a:r>
                        <a:rPr lang="en-US"/>
                        <a:t>pen</a:t>
                      </a:r>
                    </a:p>
                  </a:txBody>
                  <a:tcPr/>
                </a:tc>
                <a:tc>
                  <a:txBody>
                    <a:bodyPr/>
                    <a:lstStyle/>
                    <a:p>
                      <a:r>
                        <a:rPr lang="en-US"/>
                        <a:t>and</a:t>
                      </a:r>
                    </a:p>
                  </a:txBody>
                  <a:tcPr/>
                </a:tc>
                <a:extLst>
                  <a:ext uri="{0D108BD9-81ED-4DB2-BD59-A6C34878D82A}">
                    <a16:rowId xmlns:a16="http://schemas.microsoft.com/office/drawing/2014/main" val="184745891"/>
                  </a:ext>
                </a:extLst>
              </a:tr>
              <a:tr h="294659">
                <a:tc>
                  <a:txBody>
                    <a:bodyPr/>
                    <a:lstStyle/>
                    <a:p>
                      <a:r>
                        <a:rPr lang="en-US"/>
                        <a:t>1</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56853435"/>
                  </a:ext>
                </a:extLst>
              </a:tr>
              <a:tr h="294659">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163498825"/>
                  </a:ext>
                </a:extLst>
              </a:tr>
            </a:tbl>
          </a:graphicData>
        </a:graphic>
      </p:graphicFrame>
      <p:graphicFrame>
        <p:nvGraphicFramePr>
          <p:cNvPr id="5" name="Table 6">
            <a:extLst>
              <a:ext uri="{FF2B5EF4-FFF2-40B4-BE49-F238E27FC236}">
                <a16:creationId xmlns:a16="http://schemas.microsoft.com/office/drawing/2014/main" id="{DD7728FB-D84F-4E84-BF7E-041173E1DD4C}"/>
              </a:ext>
            </a:extLst>
          </p:cNvPr>
          <p:cNvGraphicFramePr>
            <a:graphicFrameLocks noGrp="1"/>
          </p:cNvGraphicFramePr>
          <p:nvPr>
            <p:extLst>
              <p:ext uri="{D42A27DB-BD31-4B8C-83A1-F6EECF244321}">
                <p14:modId xmlns:p14="http://schemas.microsoft.com/office/powerpoint/2010/main" val="2860191279"/>
              </p:ext>
            </p:extLst>
          </p:nvPr>
        </p:nvGraphicFramePr>
        <p:xfrm>
          <a:off x="6180833" y="5608269"/>
          <a:ext cx="1893858" cy="1371600"/>
        </p:xfrm>
        <a:graphic>
          <a:graphicData uri="http://schemas.openxmlformats.org/drawingml/2006/table">
            <a:tbl>
              <a:tblPr firstRow="1" bandRow="1">
                <a:tableStyleId>{5C22544A-7EE6-4342-B048-85BDC9FD1C3A}</a:tableStyleId>
              </a:tblPr>
              <a:tblGrid>
                <a:gridCol w="631286">
                  <a:extLst>
                    <a:ext uri="{9D8B030D-6E8A-4147-A177-3AD203B41FA5}">
                      <a16:colId xmlns:a16="http://schemas.microsoft.com/office/drawing/2014/main" val="3293741074"/>
                    </a:ext>
                  </a:extLst>
                </a:gridCol>
                <a:gridCol w="631286">
                  <a:extLst>
                    <a:ext uri="{9D8B030D-6E8A-4147-A177-3AD203B41FA5}">
                      <a16:colId xmlns:a16="http://schemas.microsoft.com/office/drawing/2014/main" val="1887525841"/>
                    </a:ext>
                  </a:extLst>
                </a:gridCol>
                <a:gridCol w="631286">
                  <a:extLst>
                    <a:ext uri="{9D8B030D-6E8A-4147-A177-3AD203B41FA5}">
                      <a16:colId xmlns:a16="http://schemas.microsoft.com/office/drawing/2014/main" val="1014984203"/>
                    </a:ext>
                  </a:extLst>
                </a:gridCol>
              </a:tblGrid>
              <a:tr h="472501">
                <a:tc>
                  <a:txBody>
                    <a:bodyPr/>
                    <a:lstStyle/>
                    <a:p>
                      <a:r>
                        <a:rPr lang="en-US"/>
                        <a:t>have</a:t>
                      </a:r>
                    </a:p>
                  </a:txBody>
                  <a:tcPr/>
                </a:tc>
                <a:tc>
                  <a:txBody>
                    <a:bodyPr/>
                    <a:lstStyle/>
                    <a:p>
                      <a:r>
                        <a:rPr lang="en-US"/>
                        <a:t>pen</a:t>
                      </a:r>
                    </a:p>
                  </a:txBody>
                  <a:tcPr/>
                </a:tc>
                <a:tc>
                  <a:txBody>
                    <a:bodyPr/>
                    <a:lstStyle/>
                    <a:p>
                      <a:r>
                        <a:rPr lang="en-US"/>
                        <a:t>and</a:t>
                      </a:r>
                    </a:p>
                  </a:txBody>
                  <a:tcPr/>
                </a:tc>
                <a:extLst>
                  <a:ext uri="{0D108BD9-81ED-4DB2-BD59-A6C34878D82A}">
                    <a16:rowId xmlns:a16="http://schemas.microsoft.com/office/drawing/2014/main" val="3978039384"/>
                  </a:ext>
                </a:extLst>
              </a:tr>
              <a:tr h="292500">
                <a:tc>
                  <a:txBody>
                    <a:bodyPr/>
                    <a:lstStyle/>
                    <a:p>
                      <a:r>
                        <a:rPr lang="en-US"/>
                        <a:t>0</a:t>
                      </a:r>
                    </a:p>
                  </a:txBody>
                  <a:tcPr/>
                </a:tc>
                <a:tc>
                  <a:txBody>
                    <a:bodyPr/>
                    <a:lstStyle/>
                    <a:p>
                      <a:pPr lvl="0">
                        <a:buNone/>
                      </a:pPr>
                      <a:r>
                        <a:rPr lang="en-US" sz="1800" b="0" i="0" u="none" strike="noStrike" noProof="0">
                          <a:latin typeface="Calibri"/>
                        </a:rPr>
                        <a:t>0.73</a:t>
                      </a:r>
                    </a:p>
                  </a:txBody>
                  <a:tcPr/>
                </a:tc>
                <a:tc>
                  <a:txBody>
                    <a:bodyPr/>
                    <a:lstStyle/>
                    <a:p>
                      <a:r>
                        <a:rPr lang="en-US"/>
                        <a:t>0.73</a:t>
                      </a:r>
                    </a:p>
                  </a:txBody>
                  <a:tcPr/>
                </a:tc>
                <a:extLst>
                  <a:ext uri="{0D108BD9-81ED-4DB2-BD59-A6C34878D82A}">
                    <a16:rowId xmlns:a16="http://schemas.microsoft.com/office/drawing/2014/main" val="860756491"/>
                  </a:ext>
                </a:extLst>
              </a:tr>
              <a:tr h="292500">
                <a:tc>
                  <a:txBody>
                    <a:bodyPr/>
                    <a:lstStyle/>
                    <a:p>
                      <a:r>
                        <a:rPr lang="en-US"/>
                        <a:t>0.53</a:t>
                      </a:r>
                    </a:p>
                  </a:txBody>
                  <a:tcPr/>
                </a:tc>
                <a:tc>
                  <a:txBody>
                    <a:bodyPr/>
                    <a:lstStyle/>
                    <a:p>
                      <a:r>
                        <a:rPr lang="en-US"/>
                        <a:t>0.37</a:t>
                      </a:r>
                    </a:p>
                  </a:txBody>
                  <a:tcPr/>
                </a:tc>
                <a:tc>
                  <a:txBody>
                    <a:bodyPr/>
                    <a:lstStyle/>
                    <a:p>
                      <a:r>
                        <a:rPr lang="en-US"/>
                        <a:t>0.75</a:t>
                      </a:r>
                    </a:p>
                  </a:txBody>
                  <a:tcPr/>
                </a:tc>
                <a:extLst>
                  <a:ext uri="{0D108BD9-81ED-4DB2-BD59-A6C34878D82A}">
                    <a16:rowId xmlns:a16="http://schemas.microsoft.com/office/drawing/2014/main" val="368975620"/>
                  </a:ext>
                </a:extLst>
              </a:tr>
            </a:tbl>
          </a:graphicData>
        </a:graphic>
      </p:graphicFrame>
    </p:spTree>
    <p:extLst>
      <p:ext uri="{BB962C8B-B14F-4D97-AF65-F5344CB8AC3E}">
        <p14:creationId xmlns:p14="http://schemas.microsoft.com/office/powerpoint/2010/main" val="1233097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21DB739-58CE-46F0-809E-5B282B130BBA}"/>
              </a:ext>
            </a:extLst>
          </p:cNvPr>
          <p:cNvSpPr>
            <a:spLocks noGrp="1"/>
          </p:cNvSpPr>
          <p:nvPr>
            <p:ph type="title"/>
          </p:nvPr>
        </p:nvSpPr>
        <p:spPr>
          <a:xfrm>
            <a:off x="958506" y="800392"/>
            <a:ext cx="10264697" cy="1212102"/>
          </a:xfrm>
        </p:spPr>
        <p:txBody>
          <a:bodyPr>
            <a:normAutofit/>
          </a:bodyPr>
          <a:lstStyle/>
          <a:p>
            <a:r>
              <a:rPr lang="en-US" sz="4000">
                <a:solidFill>
                  <a:srgbClr val="FFFFFF"/>
                </a:solidFill>
                <a:cs typeface="Calibri Light"/>
              </a:rPr>
              <a:t>About the data</a:t>
            </a:r>
            <a:endParaRPr lang="en-US" sz="4000">
              <a:solidFill>
                <a:srgbClr val="FFFFFF"/>
              </a:solidFill>
            </a:endParaRPr>
          </a:p>
        </p:txBody>
      </p:sp>
      <p:sp>
        <p:nvSpPr>
          <p:cNvPr id="3" name="Content Placeholder 2">
            <a:extLst>
              <a:ext uri="{FF2B5EF4-FFF2-40B4-BE49-F238E27FC236}">
                <a16:creationId xmlns:a16="http://schemas.microsoft.com/office/drawing/2014/main" id="{7A39F87A-1822-4C9D-8AC9-B75C386CD0FF}"/>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400">
                <a:cs typeface="Calibri"/>
              </a:rPr>
              <a:t>The data used for this task is IMDB movie review dataset with 45000 rows as training data and 4995 rows in the training dataset with two columns text and label.</a:t>
            </a:r>
          </a:p>
          <a:p>
            <a:r>
              <a:rPr lang="en-US" sz="2400">
                <a:cs typeface="Calibri"/>
              </a:rPr>
              <a:t>The target label contains values 0 and 1. 0 represents negative sentiment while 1 represents positive sentiment </a:t>
            </a:r>
          </a:p>
          <a:p>
            <a:r>
              <a:rPr lang="en-US" sz="2400">
                <a:cs typeface="Calibri"/>
              </a:rPr>
              <a:t>The data is then split in 7/3 ratio for training and validation .i.e.  31500 rows for training and 13500 rows for testing </a:t>
            </a:r>
          </a:p>
          <a:p>
            <a:endParaRPr lang="en-US" sz="2400">
              <a:cs typeface="Calibri"/>
            </a:endParaRPr>
          </a:p>
          <a:p>
            <a:endParaRPr lang="en-US" sz="2400">
              <a:cs typeface="Calibri"/>
            </a:endParaRPr>
          </a:p>
        </p:txBody>
      </p:sp>
    </p:spTree>
    <p:extLst>
      <p:ext uri="{BB962C8B-B14F-4D97-AF65-F5344CB8AC3E}">
        <p14:creationId xmlns:p14="http://schemas.microsoft.com/office/powerpoint/2010/main" val="409759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9CBA8-D5C0-4E27-954D-591E1D40871E}"/>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Distribution of target variable for whole dataset</a:t>
            </a:r>
          </a:p>
        </p:txBody>
      </p:sp>
      <p:pic>
        <p:nvPicPr>
          <p:cNvPr id="4" name="Picture 4" descr="Chart, pie chart&#10;&#10;Description automatically generated">
            <a:extLst>
              <a:ext uri="{FF2B5EF4-FFF2-40B4-BE49-F238E27FC236}">
                <a16:creationId xmlns:a16="http://schemas.microsoft.com/office/drawing/2014/main" id="{BCA23444-6838-44BB-A21A-94D1C314B796}"/>
              </a:ext>
            </a:extLst>
          </p:cNvPr>
          <p:cNvPicPr>
            <a:picLocks noGrp="1" noChangeAspect="1"/>
          </p:cNvPicPr>
          <p:nvPr>
            <p:ph idx="1"/>
          </p:nvPr>
        </p:nvPicPr>
        <p:blipFill rotWithShape="1">
          <a:blip r:embed="rId2"/>
          <a:srcRect r="2479" b="-2"/>
          <a:stretch/>
        </p:blipFill>
        <p:spPr>
          <a:xfrm>
            <a:off x="6096000" y="640080"/>
            <a:ext cx="5459470" cy="5578816"/>
          </a:xfrm>
          <a:prstGeom prst="rect">
            <a:avLst/>
          </a:prstGeom>
        </p:spPr>
      </p:pic>
    </p:spTree>
    <p:extLst>
      <p:ext uri="{BB962C8B-B14F-4D97-AF65-F5344CB8AC3E}">
        <p14:creationId xmlns:p14="http://schemas.microsoft.com/office/powerpoint/2010/main" val="2309466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7FE31-ECBD-4A11-B742-B74AF7DC4530}"/>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Distribution for number of words in data</a:t>
            </a:r>
          </a:p>
        </p:txBody>
      </p:sp>
      <p:pic>
        <p:nvPicPr>
          <p:cNvPr id="4" name="Picture 4" descr="Chart, histogram&#10;&#10;Description automatically generated">
            <a:extLst>
              <a:ext uri="{FF2B5EF4-FFF2-40B4-BE49-F238E27FC236}">
                <a16:creationId xmlns:a16="http://schemas.microsoft.com/office/drawing/2014/main" id="{2CAB458B-A722-47D8-AFF8-DFDD45762CF9}"/>
              </a:ext>
            </a:extLst>
          </p:cNvPr>
          <p:cNvPicPr>
            <a:picLocks noGrp="1" noChangeAspect="1"/>
          </p:cNvPicPr>
          <p:nvPr>
            <p:ph idx="1"/>
          </p:nvPr>
        </p:nvPicPr>
        <p:blipFill rotWithShape="1">
          <a:blip r:embed="rId2"/>
          <a:srcRect r="15352" b="2"/>
          <a:stretch/>
        </p:blipFill>
        <p:spPr>
          <a:xfrm>
            <a:off x="6096000" y="640080"/>
            <a:ext cx="5459470" cy="5578816"/>
          </a:xfrm>
          <a:prstGeom prst="rect">
            <a:avLst/>
          </a:prstGeom>
        </p:spPr>
      </p:pic>
    </p:spTree>
    <p:extLst>
      <p:ext uri="{BB962C8B-B14F-4D97-AF65-F5344CB8AC3E}">
        <p14:creationId xmlns:p14="http://schemas.microsoft.com/office/powerpoint/2010/main" val="350811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5D8CA-16FB-442C-8660-90DD682E32FB}"/>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Distribution for number of words in training set</a:t>
            </a:r>
          </a:p>
        </p:txBody>
      </p:sp>
      <p:pic>
        <p:nvPicPr>
          <p:cNvPr id="4" name="Picture 4" descr="Chart, histogram&#10;&#10;Description automatically generated">
            <a:extLst>
              <a:ext uri="{FF2B5EF4-FFF2-40B4-BE49-F238E27FC236}">
                <a16:creationId xmlns:a16="http://schemas.microsoft.com/office/drawing/2014/main" id="{9E074994-4EF5-4C35-943E-62D1D4608915}"/>
              </a:ext>
            </a:extLst>
          </p:cNvPr>
          <p:cNvPicPr>
            <a:picLocks noGrp="1" noChangeAspect="1"/>
          </p:cNvPicPr>
          <p:nvPr>
            <p:ph idx="1"/>
          </p:nvPr>
        </p:nvPicPr>
        <p:blipFill rotWithShape="1">
          <a:blip r:embed="rId2"/>
          <a:srcRect r="18777" b="2"/>
          <a:stretch/>
        </p:blipFill>
        <p:spPr>
          <a:xfrm>
            <a:off x="6096000" y="640080"/>
            <a:ext cx="5459470" cy="5578816"/>
          </a:xfrm>
          <a:prstGeom prst="rect">
            <a:avLst/>
          </a:prstGeom>
        </p:spPr>
      </p:pic>
    </p:spTree>
    <p:extLst>
      <p:ext uri="{BB962C8B-B14F-4D97-AF65-F5344CB8AC3E}">
        <p14:creationId xmlns:p14="http://schemas.microsoft.com/office/powerpoint/2010/main" val="121306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6E5C5-FDC4-4972-89DB-AE54C876C8E1}"/>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dirty="0">
                <a:solidFill>
                  <a:srgbClr val="FFFFFF"/>
                </a:solidFill>
              </a:rPr>
              <a:t>Distribution for number of words </a:t>
            </a:r>
            <a:r>
              <a:rPr lang="en-US">
                <a:solidFill>
                  <a:srgbClr val="FFFFFF"/>
                </a:solidFill>
              </a:rPr>
              <a:t>in testing set</a:t>
            </a:r>
          </a:p>
        </p:txBody>
      </p:sp>
      <p:pic>
        <p:nvPicPr>
          <p:cNvPr id="4" name="Picture 4" descr="Chart, histogram&#10;&#10;Description automatically generated">
            <a:extLst>
              <a:ext uri="{FF2B5EF4-FFF2-40B4-BE49-F238E27FC236}">
                <a16:creationId xmlns:a16="http://schemas.microsoft.com/office/drawing/2014/main" id="{CFFEAD16-06CA-493B-BE97-D8E47706DB4A}"/>
              </a:ext>
            </a:extLst>
          </p:cNvPr>
          <p:cNvPicPr>
            <a:picLocks noGrp="1" noChangeAspect="1"/>
          </p:cNvPicPr>
          <p:nvPr>
            <p:ph idx="1"/>
          </p:nvPr>
        </p:nvPicPr>
        <p:blipFill rotWithShape="1">
          <a:blip r:embed="rId2"/>
          <a:srcRect r="17306" b="-2"/>
          <a:stretch/>
        </p:blipFill>
        <p:spPr>
          <a:xfrm>
            <a:off x="6096000" y="640080"/>
            <a:ext cx="5459470" cy="5578816"/>
          </a:xfrm>
          <a:prstGeom prst="rect">
            <a:avLst/>
          </a:prstGeom>
        </p:spPr>
      </p:pic>
    </p:spTree>
    <p:extLst>
      <p:ext uri="{BB962C8B-B14F-4D97-AF65-F5344CB8AC3E}">
        <p14:creationId xmlns:p14="http://schemas.microsoft.com/office/powerpoint/2010/main" val="546601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83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16161-F870-4EC0-9547-DACE122E58FB}"/>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Word Cloud for training data</a:t>
            </a:r>
          </a:p>
        </p:txBody>
      </p:sp>
      <p:pic>
        <p:nvPicPr>
          <p:cNvPr id="4" name="Picture 4" descr="A close up of a newspaper&#10;&#10;Description automatically generated">
            <a:extLst>
              <a:ext uri="{FF2B5EF4-FFF2-40B4-BE49-F238E27FC236}">
                <a16:creationId xmlns:a16="http://schemas.microsoft.com/office/drawing/2014/main" id="{07126329-D703-4BF8-9532-17E8765F42DF}"/>
              </a:ext>
            </a:extLst>
          </p:cNvPr>
          <p:cNvPicPr>
            <a:picLocks noGrp="1" noChangeAspect="1"/>
          </p:cNvPicPr>
          <p:nvPr>
            <p:ph idx="1"/>
          </p:nvPr>
        </p:nvPicPr>
        <p:blipFill rotWithShape="1">
          <a:blip r:embed="rId2"/>
          <a:srcRect l="1951" r="6058" b="-2"/>
          <a:stretch/>
        </p:blipFill>
        <p:spPr>
          <a:xfrm>
            <a:off x="6096000" y="640080"/>
            <a:ext cx="5459470" cy="5578816"/>
          </a:xfrm>
          <a:prstGeom prst="rect">
            <a:avLst/>
          </a:prstGeom>
        </p:spPr>
      </p:pic>
    </p:spTree>
    <p:extLst>
      <p:ext uri="{BB962C8B-B14F-4D97-AF65-F5344CB8AC3E}">
        <p14:creationId xmlns:p14="http://schemas.microsoft.com/office/powerpoint/2010/main" val="184645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D4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C6162-9AF0-4820-B9AF-2B86E35A8E0D}"/>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Word Cloud for positive sentences </a:t>
            </a:r>
          </a:p>
        </p:txBody>
      </p:sp>
      <p:pic>
        <p:nvPicPr>
          <p:cNvPr id="4" name="Picture 4" descr="Text&#10;&#10;Description automatically generated">
            <a:extLst>
              <a:ext uri="{FF2B5EF4-FFF2-40B4-BE49-F238E27FC236}">
                <a16:creationId xmlns:a16="http://schemas.microsoft.com/office/drawing/2014/main" id="{1C1C15E0-0094-4243-9C9B-0162E504F137}"/>
              </a:ext>
            </a:extLst>
          </p:cNvPr>
          <p:cNvPicPr>
            <a:picLocks noGrp="1" noChangeAspect="1"/>
          </p:cNvPicPr>
          <p:nvPr>
            <p:ph idx="1"/>
          </p:nvPr>
        </p:nvPicPr>
        <p:blipFill rotWithShape="1">
          <a:blip r:embed="rId2"/>
          <a:srcRect l="444" r="9036" b="1"/>
          <a:stretch/>
        </p:blipFill>
        <p:spPr>
          <a:xfrm>
            <a:off x="6096000" y="640080"/>
            <a:ext cx="5459470" cy="5578816"/>
          </a:xfrm>
          <a:prstGeom prst="rect">
            <a:avLst/>
          </a:prstGeom>
        </p:spPr>
      </p:pic>
    </p:spTree>
    <p:extLst>
      <p:ext uri="{BB962C8B-B14F-4D97-AF65-F5344CB8AC3E}">
        <p14:creationId xmlns:p14="http://schemas.microsoft.com/office/powerpoint/2010/main" val="326835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A678-D61A-4390-925F-6EC906602F6C}"/>
              </a:ext>
            </a:extLst>
          </p:cNvPr>
          <p:cNvSpPr>
            <a:spLocks noGrp="1"/>
          </p:cNvSpPr>
          <p:nvPr>
            <p:ph type="title"/>
          </p:nvPr>
        </p:nvSpPr>
        <p:spPr/>
        <p:txBody>
          <a:bodyPr/>
          <a:lstStyle/>
          <a:p>
            <a:r>
              <a:rPr lang="en-US" dirty="0">
                <a:cs typeface="Calibri Light"/>
              </a:rPr>
              <a:t>What is Sentiment Analysis?</a:t>
            </a:r>
            <a:endParaRPr lang="en-US" dirty="0"/>
          </a:p>
        </p:txBody>
      </p:sp>
      <p:graphicFrame>
        <p:nvGraphicFramePr>
          <p:cNvPr id="6" name="Content Placeholder 2">
            <a:extLst>
              <a:ext uri="{FF2B5EF4-FFF2-40B4-BE49-F238E27FC236}">
                <a16:creationId xmlns:a16="http://schemas.microsoft.com/office/drawing/2014/main" id="{A50DCF83-69DE-4A47-841B-2744C65E298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224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15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565FF-52DB-41F0-8399-9677347DE3D8}"/>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Word Cloud for negative sentences</a:t>
            </a:r>
          </a:p>
        </p:txBody>
      </p:sp>
      <p:pic>
        <p:nvPicPr>
          <p:cNvPr id="4" name="Picture 4" descr="A close up of a newspaper&#10;&#10;Description automatically generated">
            <a:extLst>
              <a:ext uri="{FF2B5EF4-FFF2-40B4-BE49-F238E27FC236}">
                <a16:creationId xmlns:a16="http://schemas.microsoft.com/office/drawing/2014/main" id="{91953101-C812-431F-87F9-45B0CF68103D}"/>
              </a:ext>
            </a:extLst>
          </p:cNvPr>
          <p:cNvPicPr>
            <a:picLocks noGrp="1" noChangeAspect="1"/>
          </p:cNvPicPr>
          <p:nvPr>
            <p:ph idx="1"/>
          </p:nvPr>
        </p:nvPicPr>
        <p:blipFill rotWithShape="1">
          <a:blip r:embed="rId2"/>
          <a:srcRect l="1728" r="1143" b="-3"/>
          <a:stretch/>
        </p:blipFill>
        <p:spPr>
          <a:xfrm>
            <a:off x="6096000" y="640080"/>
            <a:ext cx="5459470" cy="5578816"/>
          </a:xfrm>
          <a:prstGeom prst="rect">
            <a:avLst/>
          </a:prstGeom>
        </p:spPr>
      </p:pic>
    </p:spTree>
    <p:extLst>
      <p:ext uri="{BB962C8B-B14F-4D97-AF65-F5344CB8AC3E}">
        <p14:creationId xmlns:p14="http://schemas.microsoft.com/office/powerpoint/2010/main" val="1317205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53C9-36A7-42FC-841D-26818827FF8D}"/>
              </a:ext>
            </a:extLst>
          </p:cNvPr>
          <p:cNvSpPr>
            <a:spLocks noGrp="1"/>
          </p:cNvSpPr>
          <p:nvPr>
            <p:ph type="title"/>
          </p:nvPr>
        </p:nvSpPr>
        <p:spPr/>
        <p:txBody>
          <a:bodyPr/>
          <a:lstStyle/>
          <a:p>
            <a:r>
              <a:rPr lang="en-US">
                <a:cs typeface="Calibri Light"/>
              </a:rPr>
              <a:t>Model Training Parameters</a:t>
            </a:r>
          </a:p>
        </p:txBody>
      </p:sp>
      <p:graphicFrame>
        <p:nvGraphicFramePr>
          <p:cNvPr id="6" name="Content Placeholder 2">
            <a:extLst>
              <a:ext uri="{FF2B5EF4-FFF2-40B4-BE49-F238E27FC236}">
                <a16:creationId xmlns:a16="http://schemas.microsoft.com/office/drawing/2014/main" id="{819CAFC9-1D96-4781-8497-70C459F6CDB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4609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14">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34"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5" descr="A picture containing calendar&#10;&#10;Description automatically generated">
            <a:extLst>
              <a:ext uri="{FF2B5EF4-FFF2-40B4-BE49-F238E27FC236}">
                <a16:creationId xmlns:a16="http://schemas.microsoft.com/office/drawing/2014/main" id="{14AD6B1B-FF39-4C86-9658-5BBB8C4F8AA9}"/>
              </a:ext>
            </a:extLst>
          </p:cNvPr>
          <p:cNvPicPr>
            <a:picLocks noChangeAspect="1"/>
          </p:cNvPicPr>
          <p:nvPr/>
        </p:nvPicPr>
        <p:blipFill>
          <a:blip r:embed="rId2"/>
          <a:stretch>
            <a:fillRect/>
          </a:stretch>
        </p:blipFill>
        <p:spPr>
          <a:xfrm>
            <a:off x="6536212" y="677555"/>
            <a:ext cx="4999274" cy="1699752"/>
          </a:xfrm>
          <a:prstGeom prst="rect">
            <a:avLst/>
          </a:prstGeom>
        </p:spPr>
      </p:pic>
      <p:pic>
        <p:nvPicPr>
          <p:cNvPr id="6" name="Picture 6" descr="A picture containing calendar&#10;&#10;Description automatically generated">
            <a:extLst>
              <a:ext uri="{FF2B5EF4-FFF2-40B4-BE49-F238E27FC236}">
                <a16:creationId xmlns:a16="http://schemas.microsoft.com/office/drawing/2014/main" id="{25C9EED0-6289-42E5-BFFE-E5E39734C00A}"/>
              </a:ext>
            </a:extLst>
          </p:cNvPr>
          <p:cNvPicPr>
            <a:picLocks noChangeAspect="1"/>
          </p:cNvPicPr>
          <p:nvPr/>
        </p:nvPicPr>
        <p:blipFill>
          <a:blip r:embed="rId3"/>
          <a:stretch>
            <a:fillRect/>
          </a:stretch>
        </p:blipFill>
        <p:spPr>
          <a:xfrm>
            <a:off x="6537543" y="2609208"/>
            <a:ext cx="4999274" cy="1674757"/>
          </a:xfrm>
          <a:prstGeom prst="rect">
            <a:avLst/>
          </a:prstGeom>
        </p:spPr>
      </p:pic>
      <p:pic>
        <p:nvPicPr>
          <p:cNvPr id="4" name="Picture 4" descr="Table&#10;&#10;Description automatically generated">
            <a:extLst>
              <a:ext uri="{FF2B5EF4-FFF2-40B4-BE49-F238E27FC236}">
                <a16:creationId xmlns:a16="http://schemas.microsoft.com/office/drawing/2014/main" id="{43689648-2C9C-48B1-A9CD-55F8BD376AE7}"/>
              </a:ext>
            </a:extLst>
          </p:cNvPr>
          <p:cNvPicPr>
            <a:picLocks noChangeAspect="1"/>
          </p:cNvPicPr>
          <p:nvPr/>
        </p:nvPicPr>
        <p:blipFill>
          <a:blip r:embed="rId4"/>
          <a:stretch>
            <a:fillRect/>
          </a:stretch>
        </p:blipFill>
        <p:spPr>
          <a:xfrm>
            <a:off x="6537543" y="4609603"/>
            <a:ext cx="4999274" cy="1512279"/>
          </a:xfrm>
          <a:prstGeom prst="rect">
            <a:avLst/>
          </a:prstGeom>
        </p:spPr>
      </p:pic>
      <p:grpSp>
        <p:nvGrpSpPr>
          <p:cNvPr id="36"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2C7B21E-F769-4F90-847B-4A1B15917177}"/>
              </a:ext>
            </a:extLst>
          </p:cNvPr>
          <p:cNvSpPr>
            <a:spLocks noGrp="1"/>
          </p:cNvSpPr>
          <p:nvPr>
            <p:ph type="title"/>
          </p:nvPr>
        </p:nvSpPr>
        <p:spPr>
          <a:xfrm>
            <a:off x="786385" y="841249"/>
            <a:ext cx="4827936" cy="2587751"/>
          </a:xfrm>
        </p:spPr>
        <p:txBody>
          <a:bodyPr anchor="b">
            <a:normAutofit/>
          </a:bodyPr>
          <a:lstStyle/>
          <a:p>
            <a:r>
              <a:rPr lang="en-US" sz="4800">
                <a:solidFill>
                  <a:schemeClr val="bg1"/>
                </a:solidFill>
                <a:cs typeface="Calibri Light"/>
              </a:rPr>
              <a:t>Performance Evaluvation</a:t>
            </a:r>
            <a:endParaRPr lang="en-US" sz="4800">
              <a:solidFill>
                <a:schemeClr val="bg1"/>
              </a:solidFill>
            </a:endParaRPr>
          </a:p>
        </p:txBody>
      </p:sp>
      <p:sp>
        <p:nvSpPr>
          <p:cNvPr id="3" name="Content Placeholder 2">
            <a:extLst>
              <a:ext uri="{FF2B5EF4-FFF2-40B4-BE49-F238E27FC236}">
                <a16:creationId xmlns:a16="http://schemas.microsoft.com/office/drawing/2014/main" id="{A4A8965C-FC75-4D12-BB1A-AE0779CB9A0B}"/>
              </a:ext>
            </a:extLst>
          </p:cNvPr>
          <p:cNvSpPr>
            <a:spLocks noGrp="1"/>
          </p:cNvSpPr>
          <p:nvPr>
            <p:ph idx="1"/>
          </p:nvPr>
        </p:nvSpPr>
        <p:spPr>
          <a:xfrm>
            <a:off x="786383" y="3471176"/>
            <a:ext cx="4827936" cy="2710168"/>
          </a:xfrm>
        </p:spPr>
        <p:txBody>
          <a:bodyPr vert="horz" lIns="91440" tIns="45720" rIns="91440" bIns="45720" rtlCol="0" anchor="t">
            <a:normAutofit/>
          </a:bodyPr>
          <a:lstStyle/>
          <a:p>
            <a:r>
              <a:rPr lang="en-US" sz="1800">
                <a:solidFill>
                  <a:schemeClr val="bg1"/>
                </a:solidFill>
                <a:cs typeface="Calibri"/>
              </a:rPr>
              <a:t>Unigram Vectorizer + Remove Stop Words + Naïve Bayes</a:t>
            </a:r>
          </a:p>
          <a:p>
            <a:r>
              <a:rPr lang="en-US" sz="1800">
                <a:solidFill>
                  <a:schemeClr val="bg1"/>
                </a:solidFill>
                <a:cs typeface="Calibri"/>
              </a:rPr>
              <a:t>Boolean                    Count                    TFIDF</a:t>
            </a:r>
          </a:p>
          <a:p>
            <a:pPr marL="0" indent="0">
              <a:buNone/>
            </a:pPr>
            <a:r>
              <a:rPr lang="en-US" sz="1800">
                <a:solidFill>
                  <a:schemeClr val="bg1"/>
                </a:solidFill>
                <a:ea typeface="+mn-lt"/>
                <a:cs typeface="+mn-lt"/>
              </a:rPr>
              <a:t> </a:t>
            </a:r>
            <a:br>
              <a:rPr lang="en-US" sz="1800">
                <a:solidFill>
                  <a:schemeClr val="bg1"/>
                </a:solidFill>
                <a:ea typeface="+mn-lt"/>
                <a:cs typeface="+mn-lt"/>
              </a:rPr>
            </a:br>
            <a:endParaRPr lang="en-US" sz="1800">
              <a:solidFill>
                <a:schemeClr val="bg1"/>
              </a:solidFill>
              <a:ea typeface="+mn-lt"/>
              <a:cs typeface="+mn-lt"/>
            </a:endParaRPr>
          </a:p>
        </p:txBody>
      </p:sp>
    </p:spTree>
    <p:extLst>
      <p:ext uri="{BB962C8B-B14F-4D97-AF65-F5344CB8AC3E}">
        <p14:creationId xmlns:p14="http://schemas.microsoft.com/office/powerpoint/2010/main" val="1721667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BE52702-DCD4-4B30-B99B-E87199C6E182}"/>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  </a:t>
            </a:r>
          </a:p>
        </p:txBody>
      </p:sp>
      <p:sp>
        <p:nvSpPr>
          <p:cNvPr id="5" name="TextBox 4">
            <a:extLst>
              <a:ext uri="{FF2B5EF4-FFF2-40B4-BE49-F238E27FC236}">
                <a16:creationId xmlns:a16="http://schemas.microsoft.com/office/drawing/2014/main" id="{27003AFF-E5AC-4DFD-9E51-DD5DB0050AAE}"/>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(C=0.05), Unigram +Stopwords</a:t>
            </a:r>
          </a:p>
        </p:txBody>
      </p:sp>
      <p:pic>
        <p:nvPicPr>
          <p:cNvPr id="4" name="Picture 4" descr="A close up of text on a white background&#10;&#10;Description automatically generated">
            <a:extLst>
              <a:ext uri="{FF2B5EF4-FFF2-40B4-BE49-F238E27FC236}">
                <a16:creationId xmlns:a16="http://schemas.microsoft.com/office/drawing/2014/main" id="{2871CC67-354C-4EE8-96AB-A1337E7FD9D0}"/>
              </a:ext>
            </a:extLst>
          </p:cNvPr>
          <p:cNvPicPr>
            <a:picLocks noGrp="1" noChangeAspect="1"/>
          </p:cNvPicPr>
          <p:nvPr>
            <p:ph idx="1"/>
          </p:nvPr>
        </p:nvPicPr>
        <p:blipFill rotWithShape="1">
          <a:blip r:embed="rId2"/>
          <a:srcRect r="4646" b="-3"/>
          <a:stretch/>
        </p:blipFill>
        <p:spPr>
          <a:xfrm>
            <a:off x="6098892" y="2492376"/>
            <a:ext cx="4802404" cy="3563372"/>
          </a:xfrm>
          <a:prstGeom prst="rect">
            <a:avLst/>
          </a:prstGeom>
        </p:spPr>
      </p:pic>
    </p:spTree>
    <p:extLst>
      <p:ext uri="{BB962C8B-B14F-4D97-AF65-F5344CB8AC3E}">
        <p14:creationId xmlns:p14="http://schemas.microsoft.com/office/powerpoint/2010/main" val="178153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15E3587-232F-4984-91FE-7E23DF526590}"/>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a:t>
            </a:r>
          </a:p>
        </p:txBody>
      </p:sp>
      <p:sp>
        <p:nvSpPr>
          <p:cNvPr id="6" name="TextBox 5">
            <a:extLst>
              <a:ext uri="{FF2B5EF4-FFF2-40B4-BE49-F238E27FC236}">
                <a16:creationId xmlns:a16="http://schemas.microsoft.com/office/drawing/2014/main" id="{70F5F21D-62D1-4313-8CA2-9EB150405C59}"/>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(C=0.1), Unigram +Stopwords</a:t>
            </a:r>
          </a:p>
        </p:txBody>
      </p:sp>
      <p:pic>
        <p:nvPicPr>
          <p:cNvPr id="4" name="Picture 4" descr="A close up of text on a white background&#10;&#10;Description automatically generated">
            <a:extLst>
              <a:ext uri="{FF2B5EF4-FFF2-40B4-BE49-F238E27FC236}">
                <a16:creationId xmlns:a16="http://schemas.microsoft.com/office/drawing/2014/main" id="{FB9A1AFE-0002-4F37-BE2C-8710F55352CA}"/>
              </a:ext>
            </a:extLst>
          </p:cNvPr>
          <p:cNvPicPr>
            <a:picLocks noGrp="1" noChangeAspect="1"/>
          </p:cNvPicPr>
          <p:nvPr>
            <p:ph idx="1"/>
          </p:nvPr>
        </p:nvPicPr>
        <p:blipFill rotWithShape="1">
          <a:blip r:embed="rId2"/>
          <a:srcRect r="7009" b="2"/>
          <a:stretch/>
        </p:blipFill>
        <p:spPr>
          <a:xfrm>
            <a:off x="6098892" y="2492376"/>
            <a:ext cx="4802404" cy="3563372"/>
          </a:xfrm>
          <a:prstGeom prst="rect">
            <a:avLst/>
          </a:prstGeom>
        </p:spPr>
      </p:pic>
    </p:spTree>
    <p:extLst>
      <p:ext uri="{BB962C8B-B14F-4D97-AF65-F5344CB8AC3E}">
        <p14:creationId xmlns:p14="http://schemas.microsoft.com/office/powerpoint/2010/main" val="3574366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2DD2228-0715-45AC-ACDA-B71BF4AE6318}"/>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a:t>
            </a:r>
          </a:p>
        </p:txBody>
      </p:sp>
      <p:sp>
        <p:nvSpPr>
          <p:cNvPr id="6" name="TextBox 5">
            <a:extLst>
              <a:ext uri="{FF2B5EF4-FFF2-40B4-BE49-F238E27FC236}">
                <a16:creationId xmlns:a16="http://schemas.microsoft.com/office/drawing/2014/main" id="{AB44875A-8DD1-44EC-A7E2-A5935A647425}"/>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(C=1), Unigram +Stopwords</a:t>
            </a:r>
          </a:p>
        </p:txBody>
      </p:sp>
      <p:pic>
        <p:nvPicPr>
          <p:cNvPr id="4" name="Picture 4" descr="A close up of text on a white background&#10;&#10;Description automatically generated">
            <a:extLst>
              <a:ext uri="{FF2B5EF4-FFF2-40B4-BE49-F238E27FC236}">
                <a16:creationId xmlns:a16="http://schemas.microsoft.com/office/drawing/2014/main" id="{F4A0EDF5-1E97-4A46-9F92-B12C462DE661}"/>
              </a:ext>
            </a:extLst>
          </p:cNvPr>
          <p:cNvPicPr>
            <a:picLocks noGrp="1" noChangeAspect="1"/>
          </p:cNvPicPr>
          <p:nvPr>
            <p:ph idx="1"/>
          </p:nvPr>
        </p:nvPicPr>
        <p:blipFill rotWithShape="1">
          <a:blip r:embed="rId2"/>
          <a:srcRect r="10376" b="-1"/>
          <a:stretch/>
        </p:blipFill>
        <p:spPr>
          <a:xfrm>
            <a:off x="6098892" y="2492376"/>
            <a:ext cx="4802404" cy="3563372"/>
          </a:xfrm>
          <a:prstGeom prst="rect">
            <a:avLst/>
          </a:prstGeom>
        </p:spPr>
      </p:pic>
    </p:spTree>
    <p:extLst>
      <p:ext uri="{BB962C8B-B14F-4D97-AF65-F5344CB8AC3E}">
        <p14:creationId xmlns:p14="http://schemas.microsoft.com/office/powerpoint/2010/main" val="399380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2534077-CC54-45C2-8054-D57F0541D60E}"/>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a:t>
            </a:r>
          </a:p>
        </p:txBody>
      </p:sp>
      <p:sp>
        <p:nvSpPr>
          <p:cNvPr id="6" name="TextBox 5">
            <a:extLst>
              <a:ext uri="{FF2B5EF4-FFF2-40B4-BE49-F238E27FC236}">
                <a16:creationId xmlns:a16="http://schemas.microsoft.com/office/drawing/2014/main" id="{33C26A81-3D12-4DBE-AED0-3CDD650A0AA5}"/>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(C=0.5), Unigram +Stopwords</a:t>
            </a:r>
          </a:p>
        </p:txBody>
      </p:sp>
      <p:pic>
        <p:nvPicPr>
          <p:cNvPr id="4" name="Picture 4" descr="A close up of text on a white background&#10;&#10;Description automatically generated">
            <a:extLst>
              <a:ext uri="{FF2B5EF4-FFF2-40B4-BE49-F238E27FC236}">
                <a16:creationId xmlns:a16="http://schemas.microsoft.com/office/drawing/2014/main" id="{D2242B9A-0E9C-4CDE-AE3E-3889B3298537}"/>
              </a:ext>
            </a:extLst>
          </p:cNvPr>
          <p:cNvPicPr>
            <a:picLocks noGrp="1" noChangeAspect="1"/>
          </p:cNvPicPr>
          <p:nvPr>
            <p:ph idx="1"/>
          </p:nvPr>
        </p:nvPicPr>
        <p:blipFill rotWithShape="1">
          <a:blip r:embed="rId2"/>
          <a:srcRect l="5997"/>
          <a:stretch/>
        </p:blipFill>
        <p:spPr>
          <a:xfrm>
            <a:off x="6098892" y="2492376"/>
            <a:ext cx="4802404" cy="3563372"/>
          </a:xfrm>
          <a:prstGeom prst="rect">
            <a:avLst/>
          </a:prstGeom>
        </p:spPr>
      </p:pic>
    </p:spTree>
    <p:extLst>
      <p:ext uri="{BB962C8B-B14F-4D97-AF65-F5344CB8AC3E}">
        <p14:creationId xmlns:p14="http://schemas.microsoft.com/office/powerpoint/2010/main" val="244273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A19BDA-40B6-4DE7-81A4-6B1F1E40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5">
            <a:extLst>
              <a:ext uri="{FF2B5EF4-FFF2-40B4-BE49-F238E27FC236}">
                <a16:creationId xmlns:a16="http://schemas.microsoft.com/office/drawing/2014/main" id="{0A628AD8-1356-4BF5-8A59-3549B2C7C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9F2E6F73-36C2-4E56-AB0C-4D6936FF5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8AA5DD19-98A6-4E28-999C-2C074B9CB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99535B11-4A49-4A02-9CB6-3F8A60128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3C5860F-B9B6-4F33-9938-7C24DD462D64}"/>
              </a:ext>
            </a:extLst>
          </p:cNvPr>
          <p:cNvSpPr>
            <a:spLocks noGrp="1"/>
          </p:cNvSpPr>
          <p:nvPr>
            <p:ph type="title"/>
          </p:nvPr>
        </p:nvSpPr>
        <p:spPr>
          <a:xfrm>
            <a:off x="964760" y="804328"/>
            <a:ext cx="6091312" cy="1205821"/>
          </a:xfrm>
        </p:spPr>
        <p:txBody>
          <a:bodyPr>
            <a:normAutofit/>
          </a:bodyPr>
          <a:lstStyle/>
          <a:p>
            <a:r>
              <a:rPr lang="en-US" sz="4000">
                <a:solidFill>
                  <a:srgbClr val="FEFFFF"/>
                </a:solidFill>
                <a:cs typeface="Calibri Light"/>
              </a:rPr>
              <a:t>Performance Evaluvation</a:t>
            </a:r>
            <a:endParaRPr lang="en-US" sz="4000">
              <a:solidFill>
                <a:srgbClr val="FEFFFF"/>
              </a:solidFill>
            </a:endParaRPr>
          </a:p>
        </p:txBody>
      </p:sp>
      <p:pic>
        <p:nvPicPr>
          <p:cNvPr id="8" name="Picture 8" descr="A picture containing table&#10;&#10;Description automatically generated">
            <a:extLst>
              <a:ext uri="{FF2B5EF4-FFF2-40B4-BE49-F238E27FC236}">
                <a16:creationId xmlns:a16="http://schemas.microsoft.com/office/drawing/2014/main" id="{F0A673F2-B751-40F9-8111-C3F2BE4A406C}"/>
              </a:ext>
            </a:extLst>
          </p:cNvPr>
          <p:cNvPicPr>
            <a:picLocks noChangeAspect="1"/>
          </p:cNvPicPr>
          <p:nvPr/>
        </p:nvPicPr>
        <p:blipFill>
          <a:blip r:embed="rId2"/>
          <a:stretch>
            <a:fillRect/>
          </a:stretch>
        </p:blipFill>
        <p:spPr>
          <a:xfrm>
            <a:off x="8024706" y="1087758"/>
            <a:ext cx="3343407" cy="860927"/>
          </a:xfrm>
          <a:prstGeom prst="rect">
            <a:avLst/>
          </a:prstGeom>
        </p:spPr>
      </p:pic>
      <p:sp>
        <p:nvSpPr>
          <p:cNvPr id="3" name="Content Placeholder 2">
            <a:extLst>
              <a:ext uri="{FF2B5EF4-FFF2-40B4-BE49-F238E27FC236}">
                <a16:creationId xmlns:a16="http://schemas.microsoft.com/office/drawing/2014/main" id="{B9459857-29A4-4AFA-806C-18390A881087}"/>
              </a:ext>
            </a:extLst>
          </p:cNvPr>
          <p:cNvSpPr>
            <a:spLocks noGrp="1"/>
          </p:cNvSpPr>
          <p:nvPr>
            <p:ph idx="1"/>
          </p:nvPr>
        </p:nvSpPr>
        <p:spPr>
          <a:xfrm>
            <a:off x="1282189" y="2494450"/>
            <a:ext cx="5773883" cy="3563159"/>
          </a:xfrm>
        </p:spPr>
        <p:txBody>
          <a:bodyPr vert="horz" lIns="91440" tIns="45720" rIns="91440" bIns="45720" rtlCol="0">
            <a:normAutofit/>
          </a:bodyPr>
          <a:lstStyle/>
          <a:p>
            <a:r>
              <a:rPr lang="en-US" sz="2400">
                <a:ea typeface="+mn-lt"/>
                <a:cs typeface="+mn-lt"/>
              </a:rPr>
              <a:t>bigram Vectorizer + Remove Stop Words + Naïve Bayes</a:t>
            </a:r>
          </a:p>
          <a:p>
            <a:r>
              <a:rPr lang="en-US" sz="2400">
                <a:ea typeface="+mn-lt"/>
                <a:cs typeface="+mn-lt"/>
              </a:rPr>
              <a:t>Boolean                    Count                    TFIDF</a:t>
            </a:r>
            <a:endParaRPr lang="en-US" sz="2400"/>
          </a:p>
        </p:txBody>
      </p:sp>
      <p:pic>
        <p:nvPicPr>
          <p:cNvPr id="6" name="Picture 6" descr="A picture containing calendar&#10;&#10;Description automatically generated">
            <a:extLst>
              <a:ext uri="{FF2B5EF4-FFF2-40B4-BE49-F238E27FC236}">
                <a16:creationId xmlns:a16="http://schemas.microsoft.com/office/drawing/2014/main" id="{F6A7985C-B1CB-415D-9583-A399E54DB79B}"/>
              </a:ext>
            </a:extLst>
          </p:cNvPr>
          <p:cNvPicPr>
            <a:picLocks noChangeAspect="1"/>
          </p:cNvPicPr>
          <p:nvPr/>
        </p:nvPicPr>
        <p:blipFill>
          <a:blip r:embed="rId3"/>
          <a:stretch>
            <a:fillRect/>
          </a:stretch>
        </p:blipFill>
        <p:spPr>
          <a:xfrm>
            <a:off x="8024706" y="2951373"/>
            <a:ext cx="3329094" cy="990405"/>
          </a:xfrm>
          <a:prstGeom prst="rect">
            <a:avLst/>
          </a:prstGeom>
        </p:spPr>
      </p:pic>
      <p:pic>
        <p:nvPicPr>
          <p:cNvPr id="7" name="Picture 7" descr="A picture containing table&#10;&#10;Description automatically generated">
            <a:extLst>
              <a:ext uri="{FF2B5EF4-FFF2-40B4-BE49-F238E27FC236}">
                <a16:creationId xmlns:a16="http://schemas.microsoft.com/office/drawing/2014/main" id="{BF818856-0A4D-43B5-B32E-1B8A5A1411A7}"/>
              </a:ext>
            </a:extLst>
          </p:cNvPr>
          <p:cNvPicPr>
            <a:picLocks noChangeAspect="1"/>
          </p:cNvPicPr>
          <p:nvPr/>
        </p:nvPicPr>
        <p:blipFill>
          <a:blip r:embed="rId4"/>
          <a:stretch>
            <a:fillRect/>
          </a:stretch>
        </p:blipFill>
        <p:spPr>
          <a:xfrm>
            <a:off x="8024706" y="4920363"/>
            <a:ext cx="3340358" cy="918598"/>
          </a:xfrm>
          <a:prstGeom prst="rect">
            <a:avLst/>
          </a:prstGeom>
        </p:spPr>
      </p:pic>
    </p:spTree>
    <p:extLst>
      <p:ext uri="{BB962C8B-B14F-4D97-AF65-F5344CB8AC3E}">
        <p14:creationId xmlns:p14="http://schemas.microsoft.com/office/powerpoint/2010/main" val="77692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697892A-6BD3-4E75-82EA-B244FEDDC7B4}"/>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a:t>
            </a:r>
          </a:p>
        </p:txBody>
      </p:sp>
      <p:sp>
        <p:nvSpPr>
          <p:cNvPr id="8" name="TextBox 7">
            <a:extLst>
              <a:ext uri="{FF2B5EF4-FFF2-40B4-BE49-F238E27FC236}">
                <a16:creationId xmlns:a16="http://schemas.microsoft.com/office/drawing/2014/main" id="{2D9AD28C-89A5-4286-8A93-FE916A3E6A7B}"/>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(C=0.05), bigram +Stopwords</a:t>
            </a:r>
          </a:p>
        </p:txBody>
      </p:sp>
      <p:pic>
        <p:nvPicPr>
          <p:cNvPr id="4" name="Picture 4" descr="A close up of text on a white background&#10;&#10;Description automatically generated">
            <a:extLst>
              <a:ext uri="{FF2B5EF4-FFF2-40B4-BE49-F238E27FC236}">
                <a16:creationId xmlns:a16="http://schemas.microsoft.com/office/drawing/2014/main" id="{EAAFC672-0F3F-4D46-AD8D-B4C0E272FEAA}"/>
              </a:ext>
            </a:extLst>
          </p:cNvPr>
          <p:cNvPicPr>
            <a:picLocks noGrp="1" noChangeAspect="1"/>
          </p:cNvPicPr>
          <p:nvPr>
            <p:ph idx="1"/>
          </p:nvPr>
        </p:nvPicPr>
        <p:blipFill rotWithShape="1">
          <a:blip r:embed="rId2"/>
          <a:srcRect r="9032" b="2"/>
          <a:stretch/>
        </p:blipFill>
        <p:spPr>
          <a:xfrm>
            <a:off x="6098892" y="2502886"/>
            <a:ext cx="4802404" cy="3563372"/>
          </a:xfrm>
          <a:prstGeom prst="rect">
            <a:avLst/>
          </a:prstGeom>
        </p:spPr>
      </p:pic>
    </p:spTree>
    <p:extLst>
      <p:ext uri="{BB962C8B-B14F-4D97-AF65-F5344CB8AC3E}">
        <p14:creationId xmlns:p14="http://schemas.microsoft.com/office/powerpoint/2010/main" val="240486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F98EABA-733F-4448-BEB4-9B53E67754EA}"/>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a:t>
            </a:r>
          </a:p>
        </p:txBody>
      </p:sp>
      <p:sp>
        <p:nvSpPr>
          <p:cNvPr id="6" name="TextBox 5">
            <a:extLst>
              <a:ext uri="{FF2B5EF4-FFF2-40B4-BE49-F238E27FC236}">
                <a16:creationId xmlns:a16="http://schemas.microsoft.com/office/drawing/2014/main" id="{5B7C32FB-E358-46F5-A31F-004063F1CF32}"/>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(C=0.1), bigram +Stopwords</a:t>
            </a:r>
          </a:p>
        </p:txBody>
      </p:sp>
      <p:pic>
        <p:nvPicPr>
          <p:cNvPr id="4" name="Picture 4" descr="Table&#10;&#10;Description automatically generated">
            <a:extLst>
              <a:ext uri="{FF2B5EF4-FFF2-40B4-BE49-F238E27FC236}">
                <a16:creationId xmlns:a16="http://schemas.microsoft.com/office/drawing/2014/main" id="{C225D3B9-F1A6-4A77-849C-4FB041E28D46}"/>
              </a:ext>
            </a:extLst>
          </p:cNvPr>
          <p:cNvPicPr>
            <a:picLocks noGrp="1" noChangeAspect="1"/>
          </p:cNvPicPr>
          <p:nvPr>
            <p:ph idx="1"/>
          </p:nvPr>
        </p:nvPicPr>
        <p:blipFill rotWithShape="1">
          <a:blip r:embed="rId2"/>
          <a:srcRect r="12734" b="-1"/>
          <a:stretch/>
        </p:blipFill>
        <p:spPr>
          <a:xfrm>
            <a:off x="6098892" y="2492376"/>
            <a:ext cx="4802404" cy="3563372"/>
          </a:xfrm>
          <a:prstGeom prst="rect">
            <a:avLst/>
          </a:prstGeom>
        </p:spPr>
      </p:pic>
    </p:spTree>
    <p:extLst>
      <p:ext uri="{BB962C8B-B14F-4D97-AF65-F5344CB8AC3E}">
        <p14:creationId xmlns:p14="http://schemas.microsoft.com/office/powerpoint/2010/main" val="308190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48CB-B469-412E-B37F-BD63B1117021}"/>
              </a:ext>
            </a:extLst>
          </p:cNvPr>
          <p:cNvSpPr>
            <a:spLocks noGrp="1"/>
          </p:cNvSpPr>
          <p:nvPr>
            <p:ph type="title"/>
          </p:nvPr>
        </p:nvSpPr>
        <p:spPr/>
        <p:txBody>
          <a:bodyPr/>
          <a:lstStyle/>
          <a:p>
            <a:r>
              <a:rPr lang="en-US">
                <a:cs typeface="Calibri Light"/>
              </a:rPr>
              <a:t>Types of Sentiment Analysis</a:t>
            </a:r>
            <a:endParaRPr lang="en-US"/>
          </a:p>
        </p:txBody>
      </p:sp>
      <p:graphicFrame>
        <p:nvGraphicFramePr>
          <p:cNvPr id="6" name="Content Placeholder 2">
            <a:extLst>
              <a:ext uri="{FF2B5EF4-FFF2-40B4-BE49-F238E27FC236}">
                <a16:creationId xmlns:a16="http://schemas.microsoft.com/office/drawing/2014/main" id="{4C98D163-2F5C-4A71-88F5-11D9BCDB417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734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FE1739-C0AE-4EAC-B22C-0D2EF40A4995}"/>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Performace Evaluvation</a:t>
            </a:r>
          </a:p>
        </p:txBody>
      </p:sp>
      <p:sp>
        <p:nvSpPr>
          <p:cNvPr id="6" name="TextBox 5">
            <a:extLst>
              <a:ext uri="{FF2B5EF4-FFF2-40B4-BE49-F238E27FC236}">
                <a16:creationId xmlns:a16="http://schemas.microsoft.com/office/drawing/2014/main" id="{83447792-BD76-47D3-9106-14833DF30DB6}"/>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(C=1), bigram +Stopwords</a:t>
            </a:r>
          </a:p>
        </p:txBody>
      </p:sp>
      <p:pic>
        <p:nvPicPr>
          <p:cNvPr id="4" name="Picture 4" descr="Table&#10;&#10;Description automatically generated">
            <a:extLst>
              <a:ext uri="{FF2B5EF4-FFF2-40B4-BE49-F238E27FC236}">
                <a16:creationId xmlns:a16="http://schemas.microsoft.com/office/drawing/2014/main" id="{DD4B6F7A-DC5C-46BB-8689-C83DB21572C7}"/>
              </a:ext>
            </a:extLst>
          </p:cNvPr>
          <p:cNvPicPr>
            <a:picLocks noGrp="1" noChangeAspect="1"/>
          </p:cNvPicPr>
          <p:nvPr>
            <p:ph idx="1"/>
          </p:nvPr>
        </p:nvPicPr>
        <p:blipFill rotWithShape="1">
          <a:blip r:embed="rId2"/>
          <a:srcRect l="4036" r="9708" b="-3"/>
          <a:stretch/>
        </p:blipFill>
        <p:spPr>
          <a:xfrm>
            <a:off x="6098892" y="2492376"/>
            <a:ext cx="4802404" cy="3563372"/>
          </a:xfrm>
          <a:prstGeom prst="rect">
            <a:avLst/>
          </a:prstGeom>
        </p:spPr>
      </p:pic>
    </p:spTree>
    <p:extLst>
      <p:ext uri="{BB962C8B-B14F-4D97-AF65-F5344CB8AC3E}">
        <p14:creationId xmlns:p14="http://schemas.microsoft.com/office/powerpoint/2010/main" val="3957900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6D1196A-39E2-42A2-BF6B-CB44B3A9B6A4}"/>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Performance Evaluvation</a:t>
            </a:r>
          </a:p>
        </p:txBody>
      </p:sp>
      <p:sp>
        <p:nvSpPr>
          <p:cNvPr id="6" name="TextBox 5">
            <a:extLst>
              <a:ext uri="{FF2B5EF4-FFF2-40B4-BE49-F238E27FC236}">
                <a16:creationId xmlns:a16="http://schemas.microsoft.com/office/drawing/2014/main" id="{CF8CB288-27B6-4E77-B5EB-3ED8D4438929}"/>
              </a:ext>
            </a:extLst>
          </p:cNvPr>
          <p:cNvSpPr txBox="1"/>
          <p:nvPr/>
        </p:nvSpPr>
        <p:spPr>
          <a:xfrm>
            <a:off x="1424904" y="2494450"/>
            <a:ext cx="4053545" cy="35631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SVM (C=0.5), bigram +Stopwords</a:t>
            </a:r>
          </a:p>
        </p:txBody>
      </p:sp>
      <p:pic>
        <p:nvPicPr>
          <p:cNvPr id="4" name="Picture 4" descr="Table&#10;&#10;Description automatically generated">
            <a:extLst>
              <a:ext uri="{FF2B5EF4-FFF2-40B4-BE49-F238E27FC236}">
                <a16:creationId xmlns:a16="http://schemas.microsoft.com/office/drawing/2014/main" id="{13F21CD6-2921-4E36-93D6-ED50D6A25F6F}"/>
              </a:ext>
            </a:extLst>
          </p:cNvPr>
          <p:cNvPicPr>
            <a:picLocks noGrp="1" noChangeAspect="1"/>
          </p:cNvPicPr>
          <p:nvPr>
            <p:ph idx="1"/>
          </p:nvPr>
        </p:nvPicPr>
        <p:blipFill rotWithShape="1">
          <a:blip r:embed="rId2"/>
          <a:srcRect r="13076" b="3"/>
          <a:stretch/>
        </p:blipFill>
        <p:spPr>
          <a:xfrm>
            <a:off x="6098892" y="2492376"/>
            <a:ext cx="4802404" cy="3563372"/>
          </a:xfrm>
          <a:prstGeom prst="rect">
            <a:avLst/>
          </a:prstGeom>
        </p:spPr>
      </p:pic>
    </p:spTree>
    <p:extLst>
      <p:ext uri="{BB962C8B-B14F-4D97-AF65-F5344CB8AC3E}">
        <p14:creationId xmlns:p14="http://schemas.microsoft.com/office/powerpoint/2010/main" val="147951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8602C2-F3C1-4A61-8E27-720A3A34F3D1}"/>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5C874BFA-52A8-48BA-A314-E73D22CA1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433736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6C3DC-C495-45A2-B0A6-8F14D98A3775}"/>
              </a:ext>
            </a:extLst>
          </p:cNvPr>
          <p:cNvSpPr>
            <a:spLocks noGrp="1"/>
          </p:cNvSpPr>
          <p:nvPr>
            <p:ph type="title"/>
          </p:nvPr>
        </p:nvSpPr>
        <p:spPr>
          <a:xfrm>
            <a:off x="1043631" y="809898"/>
            <a:ext cx="10173010" cy="1554480"/>
          </a:xfrm>
        </p:spPr>
        <p:txBody>
          <a:bodyPr anchor="ctr">
            <a:normAutofit/>
          </a:bodyPr>
          <a:lstStyle/>
          <a:p>
            <a:r>
              <a:rPr lang="en-US" sz="4800">
                <a:cs typeface="Calibri Light"/>
              </a:rPr>
              <a:t>Importance of Sentiment Analysis</a:t>
            </a:r>
            <a:endParaRPr lang="en-US" sz="4800"/>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59142EF1-C380-4D14-8EC9-5C1DB781CAC9}"/>
              </a:ext>
            </a:extLst>
          </p:cNvPr>
          <p:cNvGraphicFramePr>
            <a:graphicFrameLocks noGrp="1"/>
          </p:cNvGraphicFramePr>
          <p:nvPr>
            <p:ph idx="1"/>
            <p:extLst>
              <p:ext uri="{D42A27DB-BD31-4B8C-83A1-F6EECF244321}">
                <p14:modId xmlns:p14="http://schemas.microsoft.com/office/powerpoint/2010/main" val="224603363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1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8E464A-9581-4AAC-88B8-78BDD172225D}"/>
              </a:ext>
            </a:extLst>
          </p:cNvPr>
          <p:cNvSpPr>
            <a:spLocks noGrp="1"/>
          </p:cNvSpPr>
          <p:nvPr>
            <p:ph type="title"/>
          </p:nvPr>
        </p:nvSpPr>
        <p:spPr>
          <a:xfrm>
            <a:off x="621792" y="1161288"/>
            <a:ext cx="3602736" cy="4526280"/>
          </a:xfrm>
        </p:spPr>
        <p:txBody>
          <a:bodyPr>
            <a:normAutofit/>
          </a:bodyPr>
          <a:lstStyle/>
          <a:p>
            <a:r>
              <a:rPr lang="en-US" sz="4000">
                <a:cs typeface="Calibri Light"/>
              </a:rPr>
              <a:t>How it works</a:t>
            </a:r>
            <a:endParaRPr lang="en-US" sz="400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C37D808-89CB-43DC-BC40-F60851817EAC}"/>
              </a:ext>
            </a:extLst>
          </p:cNvPr>
          <p:cNvSpPr>
            <a:spLocks noGrp="1"/>
          </p:cNvSpPr>
          <p:nvPr>
            <p:ph idx="1"/>
          </p:nvPr>
        </p:nvSpPr>
        <p:spPr>
          <a:xfrm>
            <a:off x="5434149" y="932688"/>
            <a:ext cx="5916603" cy="4992624"/>
          </a:xfrm>
        </p:spPr>
        <p:txBody>
          <a:bodyPr vert="horz" lIns="91440" tIns="45720" rIns="91440" bIns="45720" rtlCol="0" anchor="ctr">
            <a:normAutofit/>
          </a:bodyPr>
          <a:lstStyle/>
          <a:p>
            <a:pPr marL="0" indent="0">
              <a:buNone/>
            </a:pPr>
            <a:r>
              <a:rPr lang="en-US" sz="2000">
                <a:ea typeface="+mn-lt"/>
                <a:cs typeface="+mn-lt"/>
              </a:rPr>
              <a:t>Sentiment analysis uses various </a:t>
            </a:r>
            <a:r>
              <a:rPr lang="en-US" sz="2000" b="1">
                <a:ea typeface="+mn-lt"/>
                <a:cs typeface="+mn-lt"/>
              </a:rPr>
              <a:t>Natural Language Processing (NLP)</a:t>
            </a:r>
            <a:r>
              <a:rPr lang="en-US" sz="2000">
                <a:ea typeface="+mn-lt"/>
                <a:cs typeface="+mn-lt"/>
              </a:rPr>
              <a:t> methods and algorithms The main types of sentiment analysis algorithms used include:</a:t>
            </a:r>
            <a:endParaRPr lang="en-US" sz="2000">
              <a:cs typeface="Calibri" panose="020F0502020204030204"/>
            </a:endParaRPr>
          </a:p>
          <a:p>
            <a:r>
              <a:rPr lang="en-US" sz="2000" b="1">
                <a:ea typeface="+mn-lt"/>
                <a:cs typeface="+mn-lt"/>
              </a:rPr>
              <a:t>Rule-based:</a:t>
            </a:r>
            <a:r>
              <a:rPr lang="en-US" sz="2000">
                <a:ea typeface="+mn-lt"/>
                <a:cs typeface="+mn-lt"/>
              </a:rPr>
              <a:t> these systems perform sentiment analysis based on a set of manually crafted rules.</a:t>
            </a:r>
            <a:endParaRPr lang="en-US" sz="2000">
              <a:cs typeface="Calibri" panose="020F0502020204030204"/>
            </a:endParaRPr>
          </a:p>
          <a:p>
            <a:r>
              <a:rPr lang="en-US" sz="2000" b="1">
                <a:ea typeface="+mn-lt"/>
                <a:cs typeface="+mn-lt"/>
              </a:rPr>
              <a:t>Automatic:</a:t>
            </a:r>
            <a:r>
              <a:rPr lang="en-US" sz="2000">
                <a:ea typeface="+mn-lt"/>
                <a:cs typeface="+mn-lt"/>
              </a:rPr>
              <a:t> systems rely on machine learning techniques to learn from data.</a:t>
            </a:r>
            <a:endParaRPr lang="en-US" sz="2000">
              <a:cs typeface="Calibri" panose="020F0502020204030204"/>
            </a:endParaRPr>
          </a:p>
          <a:p>
            <a:r>
              <a:rPr lang="en-US" sz="2000" b="1">
                <a:ea typeface="+mn-lt"/>
                <a:cs typeface="+mn-lt"/>
              </a:rPr>
              <a:t>Hybrid</a:t>
            </a:r>
            <a:r>
              <a:rPr lang="en-US" sz="2000">
                <a:ea typeface="+mn-lt"/>
                <a:cs typeface="+mn-lt"/>
              </a:rPr>
              <a:t> systems combine both rule-based and automatic approaches.</a:t>
            </a:r>
            <a:endParaRPr lang="en-US" sz="2000">
              <a:cs typeface="Calibri" panose="020F0502020204030204"/>
            </a:endParaRPr>
          </a:p>
          <a:p>
            <a:pPr marL="0" indent="0">
              <a:buNone/>
            </a:pPr>
            <a:endParaRPr lang="en-US" sz="2000">
              <a:cs typeface="Calibri" panose="020F0502020204030204"/>
            </a:endParaRPr>
          </a:p>
        </p:txBody>
      </p:sp>
    </p:spTree>
    <p:extLst>
      <p:ext uri="{BB962C8B-B14F-4D97-AF65-F5344CB8AC3E}">
        <p14:creationId xmlns:p14="http://schemas.microsoft.com/office/powerpoint/2010/main" val="163620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77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4F620-6C22-4052-A53C-0BFFF78B00E8}"/>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Steps for Automatic Sentiment Analysis</a:t>
            </a:r>
          </a:p>
        </p:txBody>
      </p:sp>
      <p:pic>
        <p:nvPicPr>
          <p:cNvPr id="4" name="Picture 4" descr="Graphical user interface, application, Word&#10;&#10;Description automatically generated">
            <a:extLst>
              <a:ext uri="{FF2B5EF4-FFF2-40B4-BE49-F238E27FC236}">
                <a16:creationId xmlns:a16="http://schemas.microsoft.com/office/drawing/2014/main" id="{1F133DE7-C5CC-4C8E-AF4B-BDEF53BAB352}"/>
              </a:ext>
            </a:extLst>
          </p:cNvPr>
          <p:cNvPicPr>
            <a:picLocks noGrp="1" noChangeAspect="1"/>
          </p:cNvPicPr>
          <p:nvPr>
            <p:ph idx="1"/>
          </p:nvPr>
        </p:nvPicPr>
        <p:blipFill rotWithShape="1">
          <a:blip r:embed="rId2"/>
          <a:srcRect l="3415" r="8267" b="1"/>
          <a:stretch/>
        </p:blipFill>
        <p:spPr>
          <a:xfrm>
            <a:off x="6096000" y="640080"/>
            <a:ext cx="5459470" cy="5578816"/>
          </a:xfrm>
          <a:prstGeom prst="rect">
            <a:avLst/>
          </a:prstGeom>
        </p:spPr>
      </p:pic>
    </p:spTree>
    <p:extLst>
      <p:ext uri="{BB962C8B-B14F-4D97-AF65-F5344CB8AC3E}">
        <p14:creationId xmlns:p14="http://schemas.microsoft.com/office/powerpoint/2010/main" val="413807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A0962-8391-4BC9-98E0-F01FB581ECD7}"/>
              </a:ext>
            </a:extLst>
          </p:cNvPr>
          <p:cNvSpPr>
            <a:spLocks noGrp="1"/>
          </p:cNvSpPr>
          <p:nvPr>
            <p:ph type="title"/>
          </p:nvPr>
        </p:nvSpPr>
        <p:spPr>
          <a:xfrm>
            <a:off x="504967" y="675564"/>
            <a:ext cx="3609833" cy="5204085"/>
          </a:xfrm>
        </p:spPr>
        <p:txBody>
          <a:bodyPr>
            <a:normAutofit/>
          </a:bodyPr>
          <a:lstStyle/>
          <a:p>
            <a:r>
              <a:rPr lang="en-US" dirty="0">
                <a:cs typeface="Calibri Light"/>
              </a:rPr>
              <a:t>Feature extraction from text </a:t>
            </a:r>
            <a:endParaRPr lang="en-US" dirty="0"/>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4EE9A0A-F24C-4951-986E-421E83F871D4}"/>
              </a:ext>
            </a:extLst>
          </p:cNvPr>
          <p:cNvGraphicFramePr>
            <a:graphicFrameLocks noGrp="1"/>
          </p:cNvGraphicFramePr>
          <p:nvPr>
            <p:ph idx="1"/>
            <p:extLst>
              <p:ext uri="{D42A27DB-BD31-4B8C-83A1-F6EECF244321}">
                <p14:modId xmlns:p14="http://schemas.microsoft.com/office/powerpoint/2010/main" val="80089616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35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B4F5-3276-4C83-A689-2A8B23D71A0E}"/>
              </a:ext>
            </a:extLst>
          </p:cNvPr>
          <p:cNvSpPr>
            <a:spLocks noGrp="1"/>
          </p:cNvSpPr>
          <p:nvPr>
            <p:ph type="title"/>
          </p:nvPr>
        </p:nvSpPr>
        <p:spPr/>
        <p:txBody>
          <a:bodyPr/>
          <a:lstStyle/>
          <a:p>
            <a:r>
              <a:rPr lang="en-US">
                <a:cs typeface="Calibri Light"/>
              </a:rPr>
              <a:t>Tokenization</a:t>
            </a:r>
            <a:endParaRPr lang="en-US"/>
          </a:p>
        </p:txBody>
      </p:sp>
      <p:graphicFrame>
        <p:nvGraphicFramePr>
          <p:cNvPr id="6" name="Content Placeholder 2">
            <a:extLst>
              <a:ext uri="{FF2B5EF4-FFF2-40B4-BE49-F238E27FC236}">
                <a16:creationId xmlns:a16="http://schemas.microsoft.com/office/drawing/2014/main" id="{3B2F965E-68B7-4498-8DEA-DB0D5A2E67E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5382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F8FD-CCA9-4446-92D8-ADD430AA8F6A}"/>
              </a:ext>
            </a:extLst>
          </p:cNvPr>
          <p:cNvSpPr>
            <a:spLocks noGrp="1"/>
          </p:cNvSpPr>
          <p:nvPr>
            <p:ph type="title"/>
          </p:nvPr>
        </p:nvSpPr>
        <p:spPr/>
        <p:txBody>
          <a:bodyPr/>
          <a:lstStyle/>
          <a:p>
            <a:r>
              <a:rPr lang="en-US" b="1">
                <a:cs typeface="Calibri Light"/>
              </a:rPr>
              <a:t>Vectorization</a:t>
            </a:r>
            <a:endParaRPr lang="en-US" b="1" dirty="0">
              <a:cs typeface="Calibri Light"/>
            </a:endParaRPr>
          </a:p>
        </p:txBody>
      </p:sp>
      <p:graphicFrame>
        <p:nvGraphicFramePr>
          <p:cNvPr id="5" name="Content Placeholder 2">
            <a:extLst>
              <a:ext uri="{FF2B5EF4-FFF2-40B4-BE49-F238E27FC236}">
                <a16:creationId xmlns:a16="http://schemas.microsoft.com/office/drawing/2014/main" id="{654705B7-F4C7-4F5B-84D7-B9ABB3F97EF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7243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Sentiment Analysis</vt:lpstr>
      <vt:lpstr>What is Sentiment Analysis?</vt:lpstr>
      <vt:lpstr>Types of Sentiment Analysis</vt:lpstr>
      <vt:lpstr>Importance of Sentiment Analysis</vt:lpstr>
      <vt:lpstr>How it works</vt:lpstr>
      <vt:lpstr>Steps for Automatic Sentiment Analysis</vt:lpstr>
      <vt:lpstr>Feature extraction from text </vt:lpstr>
      <vt:lpstr>Tokenization</vt:lpstr>
      <vt:lpstr>Vectorization</vt:lpstr>
      <vt:lpstr>Types of Vectorizations</vt:lpstr>
      <vt:lpstr>TFIDF Vectorizer</vt:lpstr>
      <vt:lpstr>Vectorization Illustration</vt:lpstr>
      <vt:lpstr>About the data</vt:lpstr>
      <vt:lpstr>Distribution of target variable for whole dataset</vt:lpstr>
      <vt:lpstr>Distribution for number of words in data</vt:lpstr>
      <vt:lpstr>Distribution for number of words in training set</vt:lpstr>
      <vt:lpstr>Distribution for number of words in testing set</vt:lpstr>
      <vt:lpstr>Word Cloud for training data</vt:lpstr>
      <vt:lpstr>Word Cloud for positive sentences </vt:lpstr>
      <vt:lpstr>Word Cloud for negative sentences</vt:lpstr>
      <vt:lpstr>Model Training Parameters</vt:lpstr>
      <vt:lpstr>Performance Evaluvation</vt:lpstr>
      <vt:lpstr>Performance Evaluvation  </vt:lpstr>
      <vt:lpstr>Performance Evaluvation</vt:lpstr>
      <vt:lpstr>Performance Evaluvation</vt:lpstr>
      <vt:lpstr>Performance Evaluvation</vt:lpstr>
      <vt:lpstr>Performance Evaluvation</vt:lpstr>
      <vt:lpstr>Performance Evaluvation</vt:lpstr>
      <vt:lpstr>Performance Evaluvation</vt:lpstr>
      <vt:lpstr>Performace Evaluvation</vt:lpstr>
      <vt:lpstr>Performance Evaluvation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804</cp:revision>
  <dcterms:created xsi:type="dcterms:W3CDTF">2020-11-23T23:25:29Z</dcterms:created>
  <dcterms:modified xsi:type="dcterms:W3CDTF">2020-12-13T21:56:37Z</dcterms:modified>
</cp:coreProperties>
</file>